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3"/>
  </p:notesMasterIdLst>
  <p:sldIdLst>
    <p:sldId id="256" r:id="rId2"/>
    <p:sldId id="257" r:id="rId3"/>
    <p:sldId id="260" r:id="rId4"/>
    <p:sldId id="265" r:id="rId5"/>
    <p:sldId id="259" r:id="rId6"/>
    <p:sldId id="262" r:id="rId7"/>
    <p:sldId id="263" r:id="rId8"/>
    <p:sldId id="261" r:id="rId9"/>
    <p:sldId id="264" r:id="rId10"/>
    <p:sldId id="266" r:id="rId11"/>
    <p:sldId id="267" r:id="rId12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7561" autoAdjust="0"/>
  </p:normalViewPr>
  <p:slideViewPr>
    <p:cSldViewPr>
      <p:cViewPr>
        <p:scale>
          <a:sx n="68" d="100"/>
          <a:sy n="68" d="100"/>
        </p:scale>
        <p:origin x="-576" y="10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333DEB-61B7-49C5-9327-1EAF49E58194}" type="datetimeFigureOut">
              <a:rPr lang="sv-SE" smtClean="0"/>
              <a:pPr/>
              <a:t>2010-02-17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E2E4E0-B47E-4B76-854E-B857E613A853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2E4E0-B47E-4B76-854E-B857E613A853}" type="slidenum">
              <a:rPr lang="sv-SE" smtClean="0"/>
              <a:pPr/>
              <a:t>2</a:t>
            </a:fld>
            <a:endParaRPr lang="sv-S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Underrubrik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v-SE" smtClean="0"/>
              <a:t>Klicka här för att ändra format på underrubrik i bakgrunden</a:t>
            </a:r>
            <a:endParaRPr kumimoji="0" lang="en-US"/>
          </a:p>
        </p:txBody>
      </p:sp>
      <p:sp>
        <p:nvSpPr>
          <p:cNvPr id="28" name="Rubrik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cxnSp>
        <p:nvCxnSpPr>
          <p:cNvPr id="8" name="Rak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k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lips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Platshållare för datum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197F-E22C-4214-B195-0D4C371303E3}" type="datetimeFigureOut">
              <a:rPr lang="sv-SE" smtClean="0"/>
              <a:pPr/>
              <a:t>2010-02-17</a:t>
            </a:fld>
            <a:endParaRPr lang="sv-SE"/>
          </a:p>
        </p:txBody>
      </p:sp>
      <p:sp>
        <p:nvSpPr>
          <p:cNvPr id="16" name="Platshållare för bildnumm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FCF1BE7-4F2D-4B15-8582-2B9801F6392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7" name="Platshållare för sidfot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  <p:transition spd="med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197F-E22C-4214-B195-0D4C371303E3}" type="datetimeFigureOut">
              <a:rPr lang="sv-SE" smtClean="0"/>
              <a:pPr/>
              <a:t>2010-02-17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F1BE7-4F2D-4B15-8582-2B9801F6392C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  <p:transition spd="med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197F-E22C-4214-B195-0D4C371303E3}" type="datetimeFigureOut">
              <a:rPr lang="sv-SE" smtClean="0"/>
              <a:pPr/>
              <a:t>2010-02-17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F1BE7-4F2D-4B15-8582-2B9801F6392C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innehåll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14" name="Platshållare för datum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6F1197F-E22C-4214-B195-0D4C371303E3}" type="datetimeFigureOut">
              <a:rPr lang="sv-SE" smtClean="0"/>
              <a:pPr/>
              <a:t>2010-02-17</a:t>
            </a:fld>
            <a:endParaRPr lang="sv-SE"/>
          </a:p>
        </p:txBody>
      </p:sp>
      <p:sp>
        <p:nvSpPr>
          <p:cNvPr id="15" name="Platshållare för bildnumm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1FCF1BE7-4F2D-4B15-8582-2B9801F6392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6" name="Platshållare för sidfot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7" name="Rubrik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</p:spTree>
  </p:cSld>
  <p:clrMapOvr>
    <a:masterClrMapping/>
  </p:clrMapOvr>
  <p:transition spd="med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197F-E22C-4214-B195-0D4C371303E3}" type="datetimeFigureOut">
              <a:rPr lang="sv-SE" smtClean="0"/>
              <a:pPr/>
              <a:t>2010-02-17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F1BE7-4F2D-4B15-8582-2B9801F6392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cxnSp>
        <p:nvCxnSpPr>
          <p:cNvPr id="7" name="Rak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197F-E22C-4214-B195-0D4C371303E3}" type="datetimeFigureOut">
              <a:rPr lang="sv-SE" smtClean="0"/>
              <a:pPr/>
              <a:t>2010-02-17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F1BE7-4F2D-4B15-8582-2B9801F6392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11" name="Platshållare för innehåll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13" name="Platshållare för innehåll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  <p:transition spd="med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F1BE7-4F2D-4B15-8582-2B9801F6392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197F-E22C-4214-B195-0D4C371303E3}" type="datetimeFigureOut">
              <a:rPr lang="sv-SE" smtClean="0"/>
              <a:pPr/>
              <a:t>2010-02-17</a:t>
            </a:fld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32" name="Platshållare för innehåll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34" name="Platshållare för innehåll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12" name="Platshållare för text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cxnSp>
        <p:nvCxnSpPr>
          <p:cNvPr id="10" name="Rak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k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197F-E22C-4214-B195-0D4C371303E3}" type="datetimeFigureOut">
              <a:rPr lang="sv-SE" smtClean="0"/>
              <a:pPr/>
              <a:t>2010-02-17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F1BE7-4F2D-4B15-8582-2B9801F6392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</p:spTree>
  </p:cSld>
  <p:clrMapOvr>
    <a:masterClrMapping/>
  </p:clrMapOvr>
  <p:transition spd="med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197F-E22C-4214-B195-0D4C371303E3}" type="datetimeFigureOut">
              <a:rPr lang="sv-SE" smtClean="0"/>
              <a:pPr/>
              <a:t>2010-02-17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F1BE7-4F2D-4B15-8582-2B9801F6392C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  <p:transition spd="med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tshållare för innehåll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31" name="Rubrik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8" name="Platshållare fö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6F1197F-E22C-4214-B195-0D4C371303E3}" type="datetimeFigureOut">
              <a:rPr lang="sv-SE" smtClean="0"/>
              <a:pPr/>
              <a:t>2010-02-17</a:t>
            </a:fld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FCF1BE7-4F2D-4B15-8582-2B9801F6392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  <p:transition spd="med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sv-SE" smtClean="0"/>
              <a:t>Klicka på ikonen för att lägga till en bild</a:t>
            </a:r>
            <a:endParaRPr kumimoji="0" lang="en-US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8" name="Platshållare för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197F-E22C-4214-B195-0D4C371303E3}" type="datetimeFigureOut">
              <a:rPr lang="sv-SE" smtClean="0"/>
              <a:pPr/>
              <a:t>2010-02-17</a:t>
            </a:fld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FCF1BE7-4F2D-4B15-8582-2B9801F6392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  <p:transition spd="med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text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  <a:p>
            <a:pPr lvl="1" eaLnBrk="1" latinLnBrk="0" hangingPunct="1"/>
            <a:r>
              <a:rPr kumimoji="0" lang="sv-SE" smtClean="0"/>
              <a:t>Nivå två</a:t>
            </a:r>
          </a:p>
          <a:p>
            <a:pPr lvl="2" eaLnBrk="1" latinLnBrk="0" hangingPunct="1"/>
            <a:r>
              <a:rPr kumimoji="0" lang="sv-SE" smtClean="0"/>
              <a:t>Nivå tre</a:t>
            </a:r>
          </a:p>
          <a:p>
            <a:pPr lvl="3" eaLnBrk="1" latinLnBrk="0" hangingPunct="1"/>
            <a:r>
              <a:rPr kumimoji="0" lang="sv-SE" smtClean="0"/>
              <a:t>Nivå fyra</a:t>
            </a:r>
          </a:p>
          <a:p>
            <a:pPr lvl="4" eaLnBrk="1" latinLnBrk="0" hangingPunct="1"/>
            <a:r>
              <a:rPr kumimoji="0" lang="sv-SE" smtClean="0"/>
              <a:t>Nivå fem</a:t>
            </a:r>
            <a:endParaRPr kumimoji="0" lang="en-US"/>
          </a:p>
        </p:txBody>
      </p:sp>
      <p:sp>
        <p:nvSpPr>
          <p:cNvPr id="24" name="Platshållare för datum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6F1197F-E22C-4214-B195-0D4C371303E3}" type="datetimeFigureOut">
              <a:rPr lang="sv-SE" smtClean="0"/>
              <a:pPr/>
              <a:t>2010-02-17</a:t>
            </a:fld>
            <a:endParaRPr lang="sv-SE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22" name="Platshållare för bildnumm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1FCF1BE7-4F2D-4B15-8582-2B9801F6392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Platshållare för rubrik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med">
    <p:split orient="vert"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57290" y="5500702"/>
            <a:ext cx="6400800" cy="857256"/>
          </a:xfrm>
        </p:spPr>
        <p:txBody>
          <a:bodyPr>
            <a:normAutofit/>
          </a:bodyPr>
          <a:lstStyle/>
          <a:p>
            <a:r>
              <a:rPr lang="sv-SE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Made by </a:t>
            </a:r>
          </a:p>
          <a:p>
            <a:r>
              <a:rPr lang="sv-SE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Hanna Stendahl and Madelene Hellström</a:t>
            </a:r>
            <a:endParaRPr lang="sv-SE" sz="1600" b="1" dirty="0">
              <a:solidFill>
                <a:schemeClr val="tx1">
                  <a:lumMod val="95000"/>
                  <a:lumOff val="5000"/>
                </a:schemeClr>
              </a:solidFill>
              <a:latin typeface="Arial Black" pitchFamily="34" charset="0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14348" y="1071547"/>
            <a:ext cx="7772400" cy="1500197"/>
          </a:xfrm>
        </p:spPr>
        <p:txBody>
          <a:bodyPr>
            <a:normAutofit fontScale="90000"/>
          </a:bodyPr>
          <a:lstStyle/>
          <a:p>
            <a:r>
              <a:rPr lang="sv-SE" sz="8900" dirty="0" smtClean="0">
                <a:latin typeface="Verdana" pitchFamily="34" charset="0"/>
              </a:rPr>
              <a:t>Castle</a:t>
            </a:r>
            <a:r>
              <a:rPr lang="sv-SE" sz="8900" dirty="0" smtClean="0"/>
              <a:t> 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sz="4000" dirty="0" smtClean="0">
                <a:latin typeface="Arial Rounded MT Bold" pitchFamily="34" charset="0"/>
              </a:rPr>
              <a:t>in Västerås</a:t>
            </a:r>
            <a:endParaRPr lang="sv-SE" sz="4000" dirty="0">
              <a:latin typeface="Arial Rounded MT Bold" pitchFamily="34" charset="0"/>
            </a:endParaRPr>
          </a:p>
        </p:txBody>
      </p:sp>
      <p:pic>
        <p:nvPicPr>
          <p:cNvPr id="4" name="Bildobjekt 3" descr="DSC001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72264" y="785794"/>
            <a:ext cx="2103135" cy="171451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Bildobjekt 4" descr="275px-Ängsö_slot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9962" y="382297"/>
            <a:ext cx="1928827" cy="250395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Bildobjekt 5" descr="slottet_smal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628" y="3286124"/>
            <a:ext cx="3235863" cy="18684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Bildobjekt 7" descr="TidoSlott01_vt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14413" y="3286125"/>
            <a:ext cx="2857520" cy="18835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275px-Ängsö_slot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43174" y="357166"/>
            <a:ext cx="3571900" cy="3061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ruta 2"/>
          <p:cNvSpPr txBox="1"/>
          <p:nvPr/>
        </p:nvSpPr>
        <p:spPr>
          <a:xfrm>
            <a:off x="1928794" y="3429000"/>
            <a:ext cx="49292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400" dirty="0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  <a:cs typeface="Arial" pitchFamily="34" charset="0"/>
              </a:rPr>
              <a:t>Engsö Castle </a:t>
            </a:r>
            <a:endParaRPr lang="sv-SE" sz="4400" dirty="0">
              <a:solidFill>
                <a:schemeClr val="tx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fornian FB" pitchFamily="18" charset="0"/>
              <a:cs typeface="Arial" pitchFamily="34" charset="0"/>
            </a:endParaRPr>
          </a:p>
        </p:txBody>
      </p:sp>
      <p:sp>
        <p:nvSpPr>
          <p:cNvPr id="4" name="textruta 3"/>
          <p:cNvSpPr txBox="1"/>
          <p:nvPr/>
        </p:nvSpPr>
        <p:spPr>
          <a:xfrm>
            <a:off x="857224" y="4143380"/>
            <a:ext cx="742955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Engsö</a:t>
            </a:r>
            <a:r>
              <a:rPr lang="en-US" dirty="0" smtClean="0"/>
              <a:t> castle is a medieval castle and it was built for many years ago.</a:t>
            </a:r>
          </a:p>
          <a:p>
            <a:pPr algn="ctr"/>
            <a:r>
              <a:rPr lang="en-US" dirty="0" smtClean="0"/>
              <a:t>In 1185 the castle was owned by a king, named Knut Eriksson.</a:t>
            </a:r>
            <a:br>
              <a:rPr lang="en-US" dirty="0" smtClean="0"/>
            </a:br>
            <a:r>
              <a:rPr lang="en-US" dirty="0" smtClean="0"/>
              <a:t>After his dead has over 10 families owned the castle.</a:t>
            </a:r>
          </a:p>
          <a:p>
            <a:pPr algn="ctr"/>
            <a:r>
              <a:rPr lang="en-US" dirty="0" smtClean="0"/>
              <a:t>The last family lived in the castle </a:t>
            </a:r>
            <a:r>
              <a:rPr lang="sv-SE" dirty="0" err="1" smtClean="0"/>
              <a:t>until</a:t>
            </a:r>
            <a:r>
              <a:rPr lang="sv-SE" dirty="0" smtClean="0"/>
              <a:t> 1959.</a:t>
            </a:r>
          </a:p>
          <a:p>
            <a:pPr algn="ctr"/>
            <a:endParaRPr lang="sv-SE" dirty="0" smtClean="0"/>
          </a:p>
          <a:p>
            <a:pPr algn="ctr"/>
            <a:r>
              <a:rPr lang="sv-SE" dirty="0" err="1" smtClean="0"/>
              <a:t>Since</a:t>
            </a:r>
            <a:r>
              <a:rPr lang="sv-SE" dirty="0" smtClean="0"/>
              <a:t> the </a:t>
            </a:r>
            <a:r>
              <a:rPr lang="sv-SE" dirty="0" err="1" smtClean="0"/>
              <a:t>castle</a:t>
            </a:r>
            <a:r>
              <a:rPr lang="sv-SE" dirty="0" smtClean="0"/>
              <a:t> was in </a:t>
            </a:r>
            <a:r>
              <a:rPr lang="sv-SE" dirty="0" err="1" smtClean="0"/>
              <a:t>such</a:t>
            </a:r>
            <a:r>
              <a:rPr lang="sv-SE" dirty="0" smtClean="0"/>
              <a:t> a </a:t>
            </a:r>
            <a:r>
              <a:rPr lang="sv-SE" dirty="0" err="1" smtClean="0"/>
              <a:t>poor</a:t>
            </a:r>
            <a:r>
              <a:rPr lang="sv-SE" dirty="0" smtClean="0"/>
              <a:t> </a:t>
            </a:r>
            <a:r>
              <a:rPr lang="sv-SE" dirty="0" err="1" smtClean="0"/>
              <a:t>condition</a:t>
            </a:r>
            <a:r>
              <a:rPr lang="sv-SE" dirty="0" smtClean="0"/>
              <a:t> a man </a:t>
            </a:r>
            <a:r>
              <a:rPr lang="sv-SE" dirty="0" err="1" smtClean="0"/>
              <a:t>named</a:t>
            </a:r>
            <a:r>
              <a:rPr lang="sv-SE" dirty="0" smtClean="0"/>
              <a:t> Per Sparre got to </a:t>
            </a:r>
            <a:r>
              <a:rPr lang="sv-SE" dirty="0" err="1" smtClean="0"/>
              <a:t>rebuild</a:t>
            </a:r>
            <a:r>
              <a:rPr lang="sv-SE" dirty="0" smtClean="0"/>
              <a:t> the </a:t>
            </a:r>
            <a:r>
              <a:rPr lang="sv-SE" dirty="0" err="1" smtClean="0"/>
              <a:t>castle</a:t>
            </a:r>
            <a:r>
              <a:rPr lang="sv-SE" dirty="0" smtClean="0"/>
              <a:t>, as at that time was just like a </a:t>
            </a:r>
            <a:r>
              <a:rPr lang="sv-SE" dirty="0" err="1" smtClean="0"/>
              <a:t>little</a:t>
            </a:r>
            <a:r>
              <a:rPr lang="sv-SE" dirty="0" smtClean="0"/>
              <a:t> house. </a:t>
            </a:r>
          </a:p>
          <a:p>
            <a:pPr algn="ctr"/>
            <a:r>
              <a:rPr lang="sv-SE" dirty="0" smtClean="0"/>
              <a:t/>
            </a:r>
            <a:br>
              <a:rPr lang="sv-SE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sv-SE" dirty="0" smtClean="0"/>
              <a:t/>
            </a:r>
            <a:br>
              <a:rPr lang="sv-SE" dirty="0" smtClean="0"/>
            </a:br>
            <a:endParaRPr lang="sv-SE" dirty="0" smtClean="0"/>
          </a:p>
          <a:p>
            <a:pPr algn="ctr"/>
            <a:endParaRPr lang="sv-SE" dirty="0" smtClean="0"/>
          </a:p>
          <a:p>
            <a:endParaRPr lang="sv-SE" dirty="0" smtClean="0"/>
          </a:p>
          <a:p>
            <a:endParaRPr lang="en-US" dirty="0" smtClean="0"/>
          </a:p>
          <a:p>
            <a:endParaRPr lang="sv-SE" dirty="0"/>
          </a:p>
        </p:txBody>
      </p:sp>
      <p:sp>
        <p:nvSpPr>
          <p:cNvPr id="5" name="textruta 4"/>
          <p:cNvSpPr txBox="1"/>
          <p:nvPr/>
        </p:nvSpPr>
        <p:spPr>
          <a:xfrm>
            <a:off x="6286512" y="357166"/>
            <a:ext cx="257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/>
            </a:r>
            <a:br>
              <a:rPr lang="sv-SE" dirty="0" smtClean="0"/>
            </a:br>
            <a:endParaRPr lang="sv-SE" dirty="0" smtClean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spoke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57752" y="3357562"/>
            <a:ext cx="3631405" cy="242093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ruta 5"/>
          <p:cNvSpPr txBox="1"/>
          <p:nvPr/>
        </p:nvSpPr>
        <p:spPr>
          <a:xfrm>
            <a:off x="357158" y="428605"/>
            <a:ext cx="3857652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 smtClean="0"/>
              <a:t>Engsö</a:t>
            </a:r>
            <a:r>
              <a:rPr lang="sv-SE" dirty="0" smtClean="0"/>
              <a:t> </a:t>
            </a:r>
            <a:r>
              <a:rPr lang="sv-SE" dirty="0" err="1" smtClean="0"/>
              <a:t>castle</a:t>
            </a:r>
            <a:r>
              <a:rPr lang="sv-SE" dirty="0" smtClean="0"/>
              <a:t> </a:t>
            </a:r>
            <a:r>
              <a:rPr lang="sv-SE" dirty="0" err="1" smtClean="0"/>
              <a:t>have</a:t>
            </a:r>
            <a:r>
              <a:rPr lang="sv-SE" dirty="0" smtClean="0"/>
              <a:t> </a:t>
            </a:r>
            <a:r>
              <a:rPr lang="sv-SE" dirty="0" err="1" smtClean="0"/>
              <a:t>also</a:t>
            </a:r>
            <a:r>
              <a:rPr lang="sv-SE" dirty="0" smtClean="0"/>
              <a:t> a </a:t>
            </a:r>
            <a:r>
              <a:rPr lang="sv-SE" dirty="0" err="1" smtClean="0"/>
              <a:t>very</a:t>
            </a:r>
            <a:r>
              <a:rPr lang="sv-SE" dirty="0" smtClean="0"/>
              <a:t> </a:t>
            </a:r>
            <a:r>
              <a:rPr lang="sv-SE" dirty="0" err="1" smtClean="0"/>
              <a:t>intresting</a:t>
            </a:r>
            <a:r>
              <a:rPr lang="sv-SE" dirty="0" smtClean="0"/>
              <a:t> story </a:t>
            </a:r>
            <a:r>
              <a:rPr lang="sv-SE" dirty="0" err="1" smtClean="0"/>
              <a:t>about</a:t>
            </a:r>
            <a:r>
              <a:rPr lang="sv-SE" dirty="0" smtClean="0"/>
              <a:t> </a:t>
            </a:r>
            <a:r>
              <a:rPr lang="sv-SE" dirty="0" err="1" smtClean="0"/>
              <a:t>ghosts</a:t>
            </a:r>
            <a:r>
              <a:rPr lang="sv-SE" dirty="0" smtClean="0"/>
              <a:t>.</a:t>
            </a:r>
          </a:p>
          <a:p>
            <a:r>
              <a:rPr lang="sv-SE" dirty="0" smtClean="0"/>
              <a:t>The story is </a:t>
            </a:r>
            <a:r>
              <a:rPr lang="sv-SE" dirty="0" err="1" smtClean="0"/>
              <a:t>about</a:t>
            </a:r>
            <a:r>
              <a:rPr lang="sv-SE" dirty="0" smtClean="0"/>
              <a:t> a </a:t>
            </a:r>
            <a:r>
              <a:rPr lang="sv-SE" dirty="0" err="1" smtClean="0"/>
              <a:t>woman</a:t>
            </a:r>
            <a:r>
              <a:rPr lang="sv-SE" dirty="0" smtClean="0"/>
              <a:t>, </a:t>
            </a:r>
            <a:r>
              <a:rPr lang="sv-SE" dirty="0" err="1" smtClean="0"/>
              <a:t>named</a:t>
            </a:r>
            <a:r>
              <a:rPr lang="sv-SE" dirty="0" smtClean="0"/>
              <a:t> Brita </a:t>
            </a:r>
            <a:r>
              <a:rPr lang="sv-SE" dirty="0" err="1" smtClean="0"/>
              <a:t>Bååt</a:t>
            </a:r>
            <a:r>
              <a:rPr lang="sv-SE" dirty="0" smtClean="0"/>
              <a:t>. It </a:t>
            </a:r>
            <a:r>
              <a:rPr lang="sv-SE" dirty="0" err="1" smtClean="0"/>
              <a:t>says</a:t>
            </a:r>
            <a:r>
              <a:rPr lang="sv-SE" dirty="0" smtClean="0"/>
              <a:t> that </a:t>
            </a:r>
            <a:r>
              <a:rPr lang="sv-SE" dirty="0" err="1" smtClean="0"/>
              <a:t>she</a:t>
            </a:r>
            <a:r>
              <a:rPr lang="sv-SE" dirty="0" smtClean="0"/>
              <a:t> killed </a:t>
            </a:r>
            <a:r>
              <a:rPr lang="sv-SE" dirty="0" err="1" smtClean="0"/>
              <a:t>two</a:t>
            </a:r>
            <a:r>
              <a:rPr lang="sv-SE" dirty="0" smtClean="0"/>
              <a:t> men and </a:t>
            </a:r>
            <a:r>
              <a:rPr lang="sv-SE" dirty="0" err="1" smtClean="0"/>
              <a:t>she</a:t>
            </a:r>
            <a:r>
              <a:rPr lang="sv-SE" dirty="0" smtClean="0"/>
              <a:t> was </a:t>
            </a:r>
            <a:r>
              <a:rPr lang="sv-SE" dirty="0" err="1" smtClean="0"/>
              <a:t>very</a:t>
            </a:r>
            <a:r>
              <a:rPr lang="sv-SE" dirty="0" smtClean="0"/>
              <a:t> </a:t>
            </a:r>
            <a:r>
              <a:rPr lang="sv-SE" dirty="0" err="1" smtClean="0"/>
              <a:t>mean</a:t>
            </a:r>
            <a:r>
              <a:rPr lang="sv-SE" dirty="0" smtClean="0"/>
              <a:t> and </a:t>
            </a:r>
            <a:r>
              <a:rPr lang="sv-SE" dirty="0" err="1" smtClean="0"/>
              <a:t>strict</a:t>
            </a:r>
            <a:r>
              <a:rPr lang="sv-SE" dirty="0" smtClean="0"/>
              <a:t>.</a:t>
            </a:r>
          </a:p>
          <a:p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One morning Brita was </a:t>
            </a:r>
            <a:r>
              <a:rPr lang="sv-SE" dirty="0" err="1" smtClean="0"/>
              <a:t>going</a:t>
            </a:r>
            <a:r>
              <a:rPr lang="sv-SE" dirty="0" smtClean="0"/>
              <a:t> to the </a:t>
            </a:r>
            <a:r>
              <a:rPr lang="sv-SE" dirty="0" err="1" smtClean="0"/>
              <a:t>church</a:t>
            </a:r>
            <a:r>
              <a:rPr lang="sv-SE" dirty="0" smtClean="0"/>
              <a:t>. </a:t>
            </a:r>
            <a:r>
              <a:rPr lang="sv-SE" dirty="0" err="1" smtClean="0"/>
              <a:t>She</a:t>
            </a:r>
            <a:r>
              <a:rPr lang="sv-SE" dirty="0" smtClean="0"/>
              <a:t> </a:t>
            </a:r>
            <a:r>
              <a:rPr lang="sv-SE" dirty="0" err="1" smtClean="0"/>
              <a:t>had</a:t>
            </a:r>
            <a:r>
              <a:rPr lang="sv-SE" dirty="0" smtClean="0"/>
              <a:t> </a:t>
            </a:r>
            <a:r>
              <a:rPr lang="sv-SE" dirty="0" err="1" smtClean="0"/>
              <a:t>told</a:t>
            </a:r>
            <a:r>
              <a:rPr lang="sv-SE" dirty="0" smtClean="0"/>
              <a:t> </a:t>
            </a:r>
            <a:r>
              <a:rPr lang="sv-SE" dirty="0" err="1" smtClean="0"/>
              <a:t>her</a:t>
            </a:r>
            <a:r>
              <a:rPr lang="sv-SE" dirty="0" smtClean="0"/>
              <a:t> </a:t>
            </a:r>
            <a:r>
              <a:rPr lang="sv-SE" dirty="0" err="1" smtClean="0"/>
              <a:t>servant</a:t>
            </a:r>
            <a:r>
              <a:rPr lang="sv-SE" dirty="0" smtClean="0"/>
              <a:t> to </a:t>
            </a:r>
            <a:r>
              <a:rPr lang="sv-SE" dirty="0" err="1" smtClean="0"/>
              <a:t>wake</a:t>
            </a:r>
            <a:r>
              <a:rPr lang="sv-SE" dirty="0" smtClean="0"/>
              <a:t> </a:t>
            </a:r>
            <a:r>
              <a:rPr lang="sv-SE" dirty="0" err="1" smtClean="0"/>
              <a:t>her</a:t>
            </a:r>
            <a:r>
              <a:rPr lang="sv-SE" dirty="0" smtClean="0"/>
              <a:t>  up in the morning, </a:t>
            </a:r>
            <a:r>
              <a:rPr lang="sv-SE" dirty="0" err="1" smtClean="0"/>
              <a:t>but</a:t>
            </a:r>
            <a:r>
              <a:rPr lang="sv-SE" dirty="0" smtClean="0"/>
              <a:t> Brita </a:t>
            </a:r>
            <a:r>
              <a:rPr lang="sv-SE" dirty="0" err="1" smtClean="0"/>
              <a:t>woke</a:t>
            </a:r>
            <a:r>
              <a:rPr lang="sv-SE" dirty="0" smtClean="0"/>
              <a:t> up in the </a:t>
            </a:r>
            <a:r>
              <a:rPr lang="sv-SE" dirty="0" err="1" smtClean="0"/>
              <a:t>middle</a:t>
            </a:r>
            <a:r>
              <a:rPr lang="sv-SE" dirty="0" smtClean="0"/>
              <a:t> of the night and </a:t>
            </a:r>
            <a:r>
              <a:rPr lang="sv-SE" dirty="0" err="1" smtClean="0"/>
              <a:t>thougt</a:t>
            </a:r>
            <a:r>
              <a:rPr lang="sv-SE" dirty="0" smtClean="0"/>
              <a:t> it was morning and that </a:t>
            </a:r>
            <a:r>
              <a:rPr lang="sv-SE" dirty="0" err="1" smtClean="0"/>
              <a:t>her</a:t>
            </a:r>
            <a:r>
              <a:rPr lang="sv-SE" dirty="0" smtClean="0"/>
              <a:t> </a:t>
            </a:r>
            <a:r>
              <a:rPr lang="sv-SE" dirty="0" err="1" smtClean="0"/>
              <a:t>servant</a:t>
            </a:r>
            <a:r>
              <a:rPr lang="sv-SE" dirty="0" smtClean="0"/>
              <a:t> </a:t>
            </a:r>
            <a:r>
              <a:rPr lang="sv-SE" dirty="0" err="1" smtClean="0"/>
              <a:t>had</a:t>
            </a:r>
            <a:r>
              <a:rPr lang="sv-SE" dirty="0" smtClean="0"/>
              <a:t> </a:t>
            </a:r>
            <a:r>
              <a:rPr lang="sv-SE" dirty="0" err="1" smtClean="0"/>
              <a:t>forgot</a:t>
            </a:r>
            <a:r>
              <a:rPr lang="sv-SE" dirty="0" smtClean="0"/>
              <a:t> to </a:t>
            </a:r>
            <a:r>
              <a:rPr lang="sv-SE" dirty="0" err="1" smtClean="0"/>
              <a:t>wake</a:t>
            </a:r>
            <a:r>
              <a:rPr lang="sv-SE" dirty="0" smtClean="0"/>
              <a:t> </a:t>
            </a:r>
            <a:r>
              <a:rPr lang="sv-SE" dirty="0" err="1" smtClean="0"/>
              <a:t>her</a:t>
            </a:r>
            <a:r>
              <a:rPr lang="sv-SE" dirty="0" smtClean="0"/>
              <a:t>. </a:t>
            </a:r>
            <a:br>
              <a:rPr lang="sv-SE" dirty="0" smtClean="0"/>
            </a:br>
            <a:r>
              <a:rPr lang="sv-SE" dirty="0" err="1" smtClean="0"/>
              <a:t>She</a:t>
            </a:r>
            <a:r>
              <a:rPr lang="sv-SE" dirty="0" smtClean="0"/>
              <a:t> </a:t>
            </a:r>
            <a:r>
              <a:rPr lang="sv-SE" dirty="0" err="1" smtClean="0"/>
              <a:t>hurried</a:t>
            </a:r>
            <a:r>
              <a:rPr lang="sv-SE" dirty="0" smtClean="0"/>
              <a:t> to get to the </a:t>
            </a:r>
            <a:r>
              <a:rPr lang="sv-SE" dirty="0" err="1" smtClean="0"/>
              <a:t>church</a:t>
            </a:r>
            <a:r>
              <a:rPr lang="sv-SE" dirty="0" smtClean="0"/>
              <a:t> in time and </a:t>
            </a:r>
            <a:r>
              <a:rPr lang="sv-SE" dirty="0" err="1" smtClean="0"/>
              <a:t>when</a:t>
            </a:r>
            <a:r>
              <a:rPr lang="sv-SE" dirty="0" smtClean="0"/>
              <a:t> </a:t>
            </a:r>
            <a:r>
              <a:rPr lang="sv-SE" dirty="0" err="1" smtClean="0"/>
              <a:t>she</a:t>
            </a:r>
            <a:r>
              <a:rPr lang="sv-SE" dirty="0" smtClean="0"/>
              <a:t> got </a:t>
            </a:r>
            <a:r>
              <a:rPr lang="sv-SE" dirty="0" err="1" smtClean="0"/>
              <a:t>there</a:t>
            </a:r>
            <a:r>
              <a:rPr lang="sv-SE" dirty="0" smtClean="0"/>
              <a:t> the </a:t>
            </a:r>
            <a:r>
              <a:rPr lang="sv-SE" dirty="0" err="1" smtClean="0"/>
              <a:t>church</a:t>
            </a:r>
            <a:r>
              <a:rPr lang="sv-SE" dirty="0" smtClean="0"/>
              <a:t> </a:t>
            </a:r>
            <a:r>
              <a:rPr lang="sv-SE" dirty="0" smtClean="0"/>
              <a:t>was </a:t>
            </a:r>
            <a:r>
              <a:rPr lang="sv-SE" dirty="0" err="1" smtClean="0"/>
              <a:t>already</a:t>
            </a:r>
            <a:r>
              <a:rPr lang="sv-SE" dirty="0" smtClean="0"/>
              <a:t> filled with </a:t>
            </a:r>
            <a:r>
              <a:rPr lang="sv-SE" dirty="0" err="1" smtClean="0"/>
              <a:t>people</a:t>
            </a:r>
            <a:r>
              <a:rPr lang="sv-SE" dirty="0" smtClean="0"/>
              <a:t>, or </a:t>
            </a:r>
            <a:r>
              <a:rPr lang="sv-SE" dirty="0" err="1" smtClean="0"/>
              <a:t>she</a:t>
            </a:r>
            <a:r>
              <a:rPr lang="sv-SE" dirty="0" smtClean="0"/>
              <a:t> </a:t>
            </a:r>
            <a:r>
              <a:rPr lang="sv-SE" dirty="0" err="1" smtClean="0"/>
              <a:t>thougt</a:t>
            </a:r>
            <a:r>
              <a:rPr lang="sv-SE" dirty="0" smtClean="0"/>
              <a:t> it was </a:t>
            </a:r>
            <a:r>
              <a:rPr lang="sv-SE" dirty="0" err="1" smtClean="0"/>
              <a:t>people</a:t>
            </a:r>
            <a:r>
              <a:rPr lang="sv-SE" dirty="0" smtClean="0"/>
              <a:t>, </a:t>
            </a:r>
            <a:r>
              <a:rPr lang="sv-SE" dirty="0" err="1" smtClean="0"/>
              <a:t>but</a:t>
            </a:r>
            <a:r>
              <a:rPr lang="sv-SE" dirty="0" smtClean="0"/>
              <a:t> it </a:t>
            </a:r>
            <a:r>
              <a:rPr lang="sv-SE" dirty="0" err="1" smtClean="0"/>
              <a:t>was’nt</a:t>
            </a:r>
            <a:r>
              <a:rPr lang="sv-SE" dirty="0" smtClean="0"/>
              <a:t>. The </a:t>
            </a:r>
            <a:r>
              <a:rPr lang="sv-SE" dirty="0" err="1" smtClean="0"/>
              <a:t>church</a:t>
            </a:r>
            <a:r>
              <a:rPr lang="sv-SE" dirty="0" smtClean="0"/>
              <a:t> was full of </a:t>
            </a:r>
            <a:r>
              <a:rPr lang="sv-SE" dirty="0" err="1" smtClean="0"/>
              <a:t>ghosts</a:t>
            </a:r>
            <a:r>
              <a:rPr lang="sv-SE" dirty="0" smtClean="0"/>
              <a:t>. </a:t>
            </a:r>
            <a:r>
              <a:rPr lang="sv-SE" dirty="0" err="1" smtClean="0"/>
              <a:t>She</a:t>
            </a:r>
            <a:r>
              <a:rPr lang="sv-SE" dirty="0" smtClean="0"/>
              <a:t> </a:t>
            </a:r>
            <a:r>
              <a:rPr lang="sv-SE" dirty="0" err="1" smtClean="0"/>
              <a:t>had</a:t>
            </a:r>
            <a:r>
              <a:rPr lang="sv-SE" dirty="0" smtClean="0"/>
              <a:t> come to the </a:t>
            </a:r>
            <a:r>
              <a:rPr lang="sv-SE" dirty="0" err="1" smtClean="0"/>
              <a:t>dead</a:t>
            </a:r>
            <a:r>
              <a:rPr lang="sv-SE" dirty="0" smtClean="0"/>
              <a:t> </a:t>
            </a:r>
            <a:r>
              <a:rPr lang="sv-SE" dirty="0" err="1" smtClean="0"/>
              <a:t>peoples</a:t>
            </a:r>
            <a:r>
              <a:rPr lang="sv-SE" dirty="0" smtClean="0"/>
              <a:t> mess!</a:t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 </a:t>
            </a:r>
          </a:p>
          <a:p>
            <a:endParaRPr lang="sv-SE" dirty="0" smtClean="0"/>
          </a:p>
        </p:txBody>
      </p:sp>
      <p:sp>
        <p:nvSpPr>
          <p:cNvPr id="7" name="textruta 6"/>
          <p:cNvSpPr txBox="1"/>
          <p:nvPr/>
        </p:nvSpPr>
        <p:spPr>
          <a:xfrm>
            <a:off x="4786314" y="642918"/>
            <a:ext cx="39290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 smtClean="0"/>
              <a:t>She</a:t>
            </a:r>
            <a:r>
              <a:rPr lang="sv-SE" dirty="0" smtClean="0"/>
              <a:t> </a:t>
            </a:r>
            <a:r>
              <a:rPr lang="sv-SE" dirty="0" err="1" smtClean="0"/>
              <a:t>paniced</a:t>
            </a:r>
            <a:r>
              <a:rPr lang="sv-SE" dirty="0" smtClean="0"/>
              <a:t>, and just </a:t>
            </a:r>
            <a:r>
              <a:rPr lang="sv-SE" dirty="0" err="1" smtClean="0"/>
              <a:t>when</a:t>
            </a:r>
            <a:r>
              <a:rPr lang="sv-SE" dirty="0" smtClean="0"/>
              <a:t> </a:t>
            </a:r>
            <a:r>
              <a:rPr lang="sv-SE" dirty="0" err="1" smtClean="0"/>
              <a:t>she</a:t>
            </a:r>
            <a:r>
              <a:rPr lang="sv-SE" dirty="0" smtClean="0"/>
              <a:t> was turning </a:t>
            </a:r>
            <a:r>
              <a:rPr lang="sv-SE" dirty="0" err="1" smtClean="0"/>
              <a:t>around</a:t>
            </a:r>
            <a:r>
              <a:rPr lang="sv-SE" dirty="0" smtClean="0"/>
              <a:t> to </a:t>
            </a:r>
            <a:r>
              <a:rPr lang="sv-SE" dirty="0" err="1" smtClean="0"/>
              <a:t>run</a:t>
            </a:r>
            <a:r>
              <a:rPr lang="sv-SE" dirty="0" smtClean="0"/>
              <a:t> </a:t>
            </a:r>
            <a:r>
              <a:rPr lang="sv-SE" dirty="0" err="1" smtClean="0"/>
              <a:t>away</a:t>
            </a:r>
            <a:r>
              <a:rPr lang="sv-SE" dirty="0" smtClean="0"/>
              <a:t>  the </a:t>
            </a:r>
            <a:r>
              <a:rPr lang="sv-SE" dirty="0" err="1" smtClean="0"/>
              <a:t>two</a:t>
            </a:r>
            <a:r>
              <a:rPr lang="sv-SE" dirty="0" smtClean="0"/>
              <a:t> men that </a:t>
            </a:r>
            <a:r>
              <a:rPr lang="sv-SE" dirty="0" err="1" smtClean="0"/>
              <a:t>she</a:t>
            </a:r>
            <a:r>
              <a:rPr lang="sv-SE" dirty="0" smtClean="0"/>
              <a:t> </a:t>
            </a:r>
            <a:r>
              <a:rPr lang="sv-SE" dirty="0" err="1" smtClean="0"/>
              <a:t>had</a:t>
            </a:r>
            <a:r>
              <a:rPr lang="sv-SE" dirty="0" smtClean="0"/>
              <a:t> killed </a:t>
            </a:r>
            <a:r>
              <a:rPr lang="sv-SE" dirty="0" err="1" smtClean="0"/>
              <a:t>attacked</a:t>
            </a:r>
            <a:r>
              <a:rPr lang="sv-SE" dirty="0" smtClean="0"/>
              <a:t> </a:t>
            </a:r>
            <a:r>
              <a:rPr lang="sv-SE" dirty="0" err="1" smtClean="0"/>
              <a:t>her</a:t>
            </a:r>
            <a:r>
              <a:rPr lang="sv-SE" dirty="0" smtClean="0"/>
              <a:t>.</a:t>
            </a:r>
            <a:br>
              <a:rPr lang="sv-SE" dirty="0" smtClean="0"/>
            </a:br>
            <a:r>
              <a:rPr lang="sv-SE" dirty="0" smtClean="0"/>
              <a:t>One of </a:t>
            </a:r>
            <a:r>
              <a:rPr lang="sv-SE" dirty="0" err="1" smtClean="0"/>
              <a:t>them</a:t>
            </a:r>
            <a:r>
              <a:rPr lang="sv-SE" dirty="0" smtClean="0"/>
              <a:t> </a:t>
            </a:r>
            <a:r>
              <a:rPr lang="sv-SE" dirty="0" err="1" smtClean="0"/>
              <a:t>swung</a:t>
            </a:r>
            <a:r>
              <a:rPr lang="sv-SE" dirty="0" smtClean="0"/>
              <a:t> </a:t>
            </a:r>
            <a:r>
              <a:rPr lang="sv-SE" dirty="0" err="1" smtClean="0"/>
              <a:t>sword</a:t>
            </a:r>
            <a:r>
              <a:rPr lang="sv-SE" dirty="0" smtClean="0"/>
              <a:t> </a:t>
            </a:r>
            <a:r>
              <a:rPr lang="sv-SE" dirty="0" err="1" smtClean="0"/>
              <a:t>ofter</a:t>
            </a:r>
            <a:r>
              <a:rPr lang="sv-SE" dirty="0" smtClean="0"/>
              <a:t> </a:t>
            </a:r>
            <a:r>
              <a:rPr lang="sv-SE" dirty="0" err="1" smtClean="0"/>
              <a:t>her</a:t>
            </a:r>
            <a:r>
              <a:rPr lang="sv-SE" dirty="0" smtClean="0"/>
              <a:t>. and the </a:t>
            </a:r>
            <a:r>
              <a:rPr lang="sv-SE" dirty="0" err="1" smtClean="0"/>
              <a:t>other</a:t>
            </a:r>
            <a:r>
              <a:rPr lang="sv-SE" dirty="0" smtClean="0"/>
              <a:t> </a:t>
            </a:r>
            <a:r>
              <a:rPr lang="sv-SE" dirty="0" err="1" smtClean="0"/>
              <a:t>one</a:t>
            </a:r>
            <a:r>
              <a:rPr lang="sv-SE" dirty="0" smtClean="0"/>
              <a:t> </a:t>
            </a:r>
            <a:r>
              <a:rPr lang="sv-SE" dirty="0" err="1" smtClean="0"/>
              <a:t>throwed</a:t>
            </a:r>
            <a:r>
              <a:rPr lang="sv-SE" dirty="0" smtClean="0"/>
              <a:t> a </a:t>
            </a:r>
            <a:r>
              <a:rPr lang="sv-SE" dirty="0" err="1" smtClean="0"/>
              <a:t>stone</a:t>
            </a:r>
            <a:r>
              <a:rPr lang="sv-SE" dirty="0" smtClean="0"/>
              <a:t> .</a:t>
            </a:r>
            <a:br>
              <a:rPr lang="sv-SE" dirty="0" smtClean="0"/>
            </a:br>
            <a:r>
              <a:rPr lang="sv-SE" dirty="0" smtClean="0"/>
              <a:t>Brita was </a:t>
            </a:r>
            <a:r>
              <a:rPr lang="sv-SE" dirty="0" err="1" smtClean="0"/>
              <a:t>lying</a:t>
            </a:r>
            <a:r>
              <a:rPr lang="sv-SE" dirty="0" smtClean="0"/>
              <a:t> on the </a:t>
            </a:r>
            <a:r>
              <a:rPr lang="sv-SE" dirty="0" err="1" smtClean="0"/>
              <a:t>stairs</a:t>
            </a:r>
            <a:r>
              <a:rPr lang="sv-SE" dirty="0" smtClean="0"/>
              <a:t> </a:t>
            </a:r>
            <a:r>
              <a:rPr lang="sv-SE" dirty="0" err="1" smtClean="0"/>
              <a:t>outside</a:t>
            </a:r>
            <a:r>
              <a:rPr lang="sv-SE" dirty="0" smtClean="0"/>
              <a:t> the </a:t>
            </a:r>
            <a:r>
              <a:rPr lang="sv-SE" dirty="0" err="1" smtClean="0"/>
              <a:t>church</a:t>
            </a:r>
            <a:r>
              <a:rPr lang="sv-SE" dirty="0" smtClean="0"/>
              <a:t> and </a:t>
            </a:r>
            <a:r>
              <a:rPr lang="sv-SE" dirty="0" err="1" smtClean="0"/>
              <a:t>she</a:t>
            </a:r>
            <a:r>
              <a:rPr lang="sv-SE" dirty="0" smtClean="0"/>
              <a:t> </a:t>
            </a:r>
            <a:r>
              <a:rPr lang="sv-SE" dirty="0" err="1" smtClean="0"/>
              <a:t>never</a:t>
            </a:r>
            <a:r>
              <a:rPr lang="sv-SE" dirty="0" smtClean="0"/>
              <a:t> </a:t>
            </a:r>
            <a:r>
              <a:rPr lang="sv-SE" dirty="0" err="1" smtClean="0"/>
              <a:t>woke</a:t>
            </a:r>
            <a:r>
              <a:rPr lang="sv-SE" dirty="0" smtClean="0"/>
              <a:t> up. </a:t>
            </a:r>
          </a:p>
          <a:p>
            <a:endParaRPr lang="sv-SE" dirty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tido_slott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85852" y="500042"/>
            <a:ext cx="6643734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ruta 2"/>
          <p:cNvSpPr txBox="1"/>
          <p:nvPr/>
        </p:nvSpPr>
        <p:spPr>
          <a:xfrm>
            <a:off x="1785918" y="2357430"/>
            <a:ext cx="55721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400" dirty="0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  <a:cs typeface="Arial" pitchFamily="34" charset="0"/>
              </a:rPr>
              <a:t>Tidö</a:t>
            </a:r>
            <a:r>
              <a:rPr lang="sv-SE" sz="4400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  <a:cs typeface="Arial" pitchFamily="34" charset="0"/>
              </a:rPr>
              <a:t> C</a:t>
            </a:r>
            <a:r>
              <a:rPr lang="sv-SE" sz="4400" dirty="0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  <a:cs typeface="Arial" pitchFamily="34" charset="0"/>
              </a:rPr>
              <a:t>astle </a:t>
            </a:r>
            <a:endParaRPr lang="sv-SE" sz="4400" dirty="0">
              <a:solidFill>
                <a:schemeClr val="tx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fornian FB" pitchFamily="18" charset="0"/>
              <a:cs typeface="Arial" pitchFamily="34" charset="0"/>
            </a:endParaRPr>
          </a:p>
        </p:txBody>
      </p:sp>
      <p:sp>
        <p:nvSpPr>
          <p:cNvPr id="4" name="textruta 3"/>
          <p:cNvSpPr txBox="1"/>
          <p:nvPr/>
        </p:nvSpPr>
        <p:spPr>
          <a:xfrm>
            <a:off x="857224" y="3214686"/>
            <a:ext cx="742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  <p:sp>
        <p:nvSpPr>
          <p:cNvPr id="5" name="Rektangel 4"/>
          <p:cNvSpPr/>
          <p:nvPr/>
        </p:nvSpPr>
        <p:spPr>
          <a:xfrm>
            <a:off x="1142976" y="3000372"/>
            <a:ext cx="685804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Tidö</a:t>
            </a:r>
            <a:r>
              <a:rPr lang="sv-SE" dirty="0" smtClean="0"/>
              <a:t> </a:t>
            </a:r>
            <a:r>
              <a:rPr lang="sv-SE" dirty="0" err="1" smtClean="0"/>
              <a:t>castle</a:t>
            </a:r>
            <a:r>
              <a:rPr lang="sv-SE" dirty="0" smtClean="0"/>
              <a:t> is not just a </a:t>
            </a:r>
            <a:r>
              <a:rPr lang="sv-SE" dirty="0" err="1" smtClean="0"/>
              <a:t>castle</a:t>
            </a:r>
            <a:r>
              <a:rPr lang="sv-SE" dirty="0" smtClean="0"/>
              <a:t>, </a:t>
            </a:r>
            <a:r>
              <a:rPr lang="sv-SE" dirty="0" err="1" smtClean="0"/>
              <a:t>it’s</a:t>
            </a:r>
            <a:r>
              <a:rPr lang="sv-SE" dirty="0" smtClean="0"/>
              <a:t> </a:t>
            </a:r>
            <a:r>
              <a:rPr lang="sv-SE" dirty="0" err="1" smtClean="0"/>
              <a:t>also</a:t>
            </a:r>
            <a:r>
              <a:rPr lang="sv-SE" dirty="0" smtClean="0"/>
              <a:t> a museum with </a:t>
            </a:r>
            <a:r>
              <a:rPr lang="sv-SE" dirty="0" err="1" smtClean="0"/>
              <a:t>toys</a:t>
            </a:r>
            <a:r>
              <a:rPr lang="sv-SE" dirty="0" smtClean="0"/>
              <a:t>.  Car </a:t>
            </a:r>
            <a:r>
              <a:rPr lang="sv-SE" dirty="0" err="1" smtClean="0"/>
              <a:t>l-David</a:t>
            </a:r>
            <a:r>
              <a:rPr lang="sv-SE" dirty="0" smtClean="0"/>
              <a:t> von </a:t>
            </a:r>
            <a:r>
              <a:rPr lang="sv-SE" dirty="0" err="1" smtClean="0"/>
              <a:t>Schinkel</a:t>
            </a:r>
            <a:r>
              <a:rPr lang="sv-SE" dirty="0" smtClean="0"/>
              <a:t> come up with the </a:t>
            </a:r>
            <a:r>
              <a:rPr lang="sv-SE" dirty="0" err="1" smtClean="0"/>
              <a:t>ideea</a:t>
            </a:r>
            <a:r>
              <a:rPr lang="sv-SE" dirty="0" smtClean="0"/>
              <a:t> to make the museum and it was </a:t>
            </a:r>
            <a:r>
              <a:rPr lang="sv-SE" dirty="0" err="1" smtClean="0"/>
              <a:t>open</a:t>
            </a:r>
            <a:r>
              <a:rPr lang="sv-SE" dirty="0" smtClean="0"/>
              <a:t> for  the first time 17 juni 1974.</a:t>
            </a:r>
          </a:p>
          <a:p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The </a:t>
            </a:r>
            <a:r>
              <a:rPr lang="sv-SE" dirty="0" err="1" smtClean="0"/>
              <a:t>castle</a:t>
            </a:r>
            <a:r>
              <a:rPr lang="sv-SE" dirty="0" smtClean="0"/>
              <a:t> was </a:t>
            </a:r>
            <a:r>
              <a:rPr lang="sv-SE" dirty="0" err="1" smtClean="0"/>
              <a:t>built</a:t>
            </a:r>
            <a:r>
              <a:rPr lang="sv-SE" dirty="0" smtClean="0"/>
              <a:t> in 1620 and </a:t>
            </a:r>
            <a:r>
              <a:rPr lang="sv-SE" dirty="0" err="1" smtClean="0"/>
              <a:t>it’s</a:t>
            </a:r>
            <a:r>
              <a:rPr lang="sv-SE" dirty="0" smtClean="0"/>
              <a:t> the </a:t>
            </a:r>
            <a:r>
              <a:rPr lang="sv-SE" dirty="0" err="1" smtClean="0"/>
              <a:t>most</a:t>
            </a:r>
            <a:r>
              <a:rPr lang="sv-SE" dirty="0" smtClean="0"/>
              <a:t> </a:t>
            </a:r>
            <a:r>
              <a:rPr lang="sv-SE" dirty="0" err="1" smtClean="0"/>
              <a:t>saved</a:t>
            </a:r>
            <a:r>
              <a:rPr lang="sv-SE" dirty="0" smtClean="0"/>
              <a:t> </a:t>
            </a:r>
            <a:r>
              <a:rPr lang="sv-SE" dirty="0" err="1" smtClean="0"/>
              <a:t>castle</a:t>
            </a:r>
            <a:r>
              <a:rPr lang="sv-SE" dirty="0" smtClean="0"/>
              <a:t> in Sweden. </a:t>
            </a:r>
            <a:br>
              <a:rPr lang="sv-SE" dirty="0" smtClean="0"/>
            </a:br>
            <a:r>
              <a:rPr lang="sv-SE" dirty="0" smtClean="0"/>
              <a:t>Axel </a:t>
            </a:r>
            <a:r>
              <a:rPr lang="sv-SE" dirty="0" err="1" smtClean="0"/>
              <a:t>oxenstierna</a:t>
            </a:r>
            <a:r>
              <a:rPr lang="sv-SE" dirty="0" smtClean="0"/>
              <a:t>, who was Count and </a:t>
            </a:r>
            <a:r>
              <a:rPr lang="sv-SE" dirty="0" err="1" smtClean="0"/>
              <a:t>statesman</a:t>
            </a:r>
            <a:r>
              <a:rPr lang="sv-SE" dirty="0" smtClean="0"/>
              <a:t> in </a:t>
            </a:r>
            <a:r>
              <a:rPr lang="sv-SE" dirty="0" err="1" smtClean="0"/>
              <a:t>sweden</a:t>
            </a:r>
            <a:r>
              <a:rPr lang="sv-SE" dirty="0" smtClean="0"/>
              <a:t>, </a:t>
            </a:r>
            <a:r>
              <a:rPr lang="sv-SE" dirty="0" err="1" smtClean="0"/>
              <a:t>were</a:t>
            </a:r>
            <a:r>
              <a:rPr lang="sv-SE" dirty="0" smtClean="0"/>
              <a:t> </a:t>
            </a:r>
            <a:r>
              <a:rPr lang="sv-SE" dirty="0" err="1" smtClean="0"/>
              <a:t>one</a:t>
            </a:r>
            <a:r>
              <a:rPr lang="sv-SE" dirty="0" smtClean="0"/>
              <a:t> of </a:t>
            </a:r>
            <a:r>
              <a:rPr lang="sv-SE" dirty="0" err="1" smtClean="0"/>
              <a:t>those</a:t>
            </a:r>
            <a:r>
              <a:rPr lang="sv-SE" dirty="0" smtClean="0"/>
              <a:t> who </a:t>
            </a:r>
            <a:r>
              <a:rPr lang="sv-SE" dirty="0" err="1" smtClean="0"/>
              <a:t>started</a:t>
            </a:r>
            <a:r>
              <a:rPr lang="sv-SE" dirty="0" smtClean="0"/>
              <a:t> the </a:t>
            </a:r>
            <a:r>
              <a:rPr lang="sv-SE" dirty="0" err="1" smtClean="0"/>
              <a:t>construction</a:t>
            </a:r>
            <a:r>
              <a:rPr lang="sv-SE" dirty="0" smtClean="0"/>
              <a:t> of the </a:t>
            </a:r>
            <a:r>
              <a:rPr lang="sv-SE" dirty="0" err="1" smtClean="0"/>
              <a:t>castle</a:t>
            </a:r>
            <a:r>
              <a:rPr lang="sv-SE" dirty="0" smtClean="0"/>
              <a:t>. </a:t>
            </a:r>
          </a:p>
          <a:p>
            <a:r>
              <a:rPr lang="sv-SE" dirty="0" smtClean="0"/>
              <a:t>Axel </a:t>
            </a:r>
            <a:r>
              <a:rPr lang="sv-SE" dirty="0" err="1" smtClean="0"/>
              <a:t>were</a:t>
            </a:r>
            <a:r>
              <a:rPr lang="sv-SE" dirty="0" smtClean="0"/>
              <a:t> </a:t>
            </a:r>
            <a:r>
              <a:rPr lang="sv-SE" dirty="0" err="1" smtClean="0"/>
              <a:t>maried</a:t>
            </a:r>
            <a:r>
              <a:rPr lang="sv-SE" dirty="0" smtClean="0"/>
              <a:t> with Anna </a:t>
            </a:r>
            <a:r>
              <a:rPr lang="sv-SE" dirty="0" err="1" smtClean="0"/>
              <a:t>Bååt</a:t>
            </a:r>
            <a:r>
              <a:rPr lang="sv-SE" dirty="0" smtClean="0"/>
              <a:t>, the </a:t>
            </a:r>
            <a:r>
              <a:rPr lang="sv-SE" dirty="0" err="1" smtClean="0"/>
              <a:t>one</a:t>
            </a:r>
            <a:r>
              <a:rPr lang="sv-SE" dirty="0" smtClean="0"/>
              <a:t> who </a:t>
            </a:r>
            <a:r>
              <a:rPr lang="sv-SE" dirty="0" err="1" smtClean="0"/>
              <a:t>own</a:t>
            </a:r>
            <a:r>
              <a:rPr lang="sv-SE" dirty="0" smtClean="0"/>
              <a:t> the </a:t>
            </a:r>
            <a:r>
              <a:rPr lang="sv-SE" dirty="0" err="1" smtClean="0"/>
              <a:t>castle</a:t>
            </a:r>
            <a:r>
              <a:rPr lang="sv-SE" dirty="0" smtClean="0"/>
              <a:t>. </a:t>
            </a:r>
            <a:br>
              <a:rPr lang="sv-SE" dirty="0" smtClean="0"/>
            </a:br>
            <a:r>
              <a:rPr lang="sv-SE" dirty="0" smtClean="0"/>
              <a:t>After  the </a:t>
            </a:r>
            <a:r>
              <a:rPr lang="sv-SE" dirty="0" err="1" smtClean="0"/>
              <a:t>maried</a:t>
            </a:r>
            <a:r>
              <a:rPr lang="sv-SE" dirty="0" smtClean="0"/>
              <a:t> with Anna </a:t>
            </a:r>
            <a:r>
              <a:rPr lang="sv-SE" dirty="0" err="1" smtClean="0"/>
              <a:t>Bååt</a:t>
            </a:r>
            <a:r>
              <a:rPr lang="sv-SE" dirty="0" smtClean="0"/>
              <a:t> </a:t>
            </a:r>
            <a:r>
              <a:rPr lang="sv-SE" dirty="0" err="1" smtClean="0"/>
              <a:t>took</a:t>
            </a:r>
            <a:r>
              <a:rPr lang="sv-SE" dirty="0" smtClean="0"/>
              <a:t> Axels </a:t>
            </a:r>
            <a:r>
              <a:rPr lang="sv-SE" dirty="0" err="1" smtClean="0"/>
              <a:t>family</a:t>
            </a:r>
            <a:r>
              <a:rPr lang="sv-SE" dirty="0" smtClean="0"/>
              <a:t> over  the </a:t>
            </a:r>
            <a:r>
              <a:rPr lang="sv-SE" dirty="0" err="1" smtClean="0"/>
              <a:t>castle</a:t>
            </a:r>
            <a:r>
              <a:rPr lang="sv-SE" dirty="0" smtClean="0"/>
              <a:t>.  In 200 </a:t>
            </a:r>
            <a:r>
              <a:rPr lang="sv-SE" dirty="0" err="1" smtClean="0"/>
              <a:t>yers</a:t>
            </a:r>
            <a:r>
              <a:rPr lang="sv-SE" dirty="0" smtClean="0"/>
              <a:t> the </a:t>
            </a:r>
            <a:r>
              <a:rPr lang="sv-SE" dirty="0" err="1" smtClean="0"/>
              <a:t>castle</a:t>
            </a:r>
            <a:r>
              <a:rPr lang="sv-SE" dirty="0" smtClean="0"/>
              <a:t> was </a:t>
            </a:r>
            <a:r>
              <a:rPr lang="sv-SE" dirty="0" err="1" smtClean="0"/>
              <a:t>owden</a:t>
            </a:r>
            <a:r>
              <a:rPr lang="sv-SE" dirty="0" smtClean="0"/>
              <a:t> by the Oxenstiernas </a:t>
            </a:r>
            <a:r>
              <a:rPr lang="sv-SE" dirty="0" err="1" smtClean="0"/>
              <a:t>family</a:t>
            </a:r>
            <a:r>
              <a:rPr lang="sv-SE" dirty="0" smtClean="0"/>
              <a:t>.  </a:t>
            </a:r>
          </a:p>
          <a:p>
            <a:r>
              <a:rPr lang="sv-SE" dirty="0" smtClean="0"/>
              <a:t>1850 the </a:t>
            </a:r>
            <a:r>
              <a:rPr lang="sv-SE" dirty="0" err="1" smtClean="0"/>
              <a:t>castle</a:t>
            </a:r>
            <a:r>
              <a:rPr lang="sv-SE" dirty="0" smtClean="0"/>
              <a:t> was sold for  the first time. Carl-David von </a:t>
            </a:r>
            <a:r>
              <a:rPr lang="sv-SE" dirty="0" err="1" smtClean="0"/>
              <a:t>Shinkle</a:t>
            </a:r>
            <a:r>
              <a:rPr lang="sv-SE" dirty="0" smtClean="0"/>
              <a:t> by the </a:t>
            </a:r>
            <a:r>
              <a:rPr lang="sv-SE" dirty="0" err="1" smtClean="0"/>
              <a:t>castle</a:t>
            </a:r>
            <a:r>
              <a:rPr lang="sv-SE" dirty="0" smtClean="0"/>
              <a:t> and </a:t>
            </a:r>
            <a:r>
              <a:rPr lang="sv-SE" dirty="0" err="1" smtClean="0"/>
              <a:t>even</a:t>
            </a:r>
            <a:r>
              <a:rPr lang="sv-SE" dirty="0" smtClean="0"/>
              <a:t> today his </a:t>
            </a:r>
            <a:r>
              <a:rPr lang="sv-SE" dirty="0" err="1" smtClean="0"/>
              <a:t>family</a:t>
            </a:r>
            <a:r>
              <a:rPr lang="sv-SE" dirty="0" smtClean="0"/>
              <a:t> </a:t>
            </a:r>
            <a:r>
              <a:rPr lang="sv-SE" dirty="0" err="1" smtClean="0"/>
              <a:t>own</a:t>
            </a:r>
            <a:r>
              <a:rPr lang="sv-SE" dirty="0" smtClean="0"/>
              <a:t> the </a:t>
            </a:r>
            <a:r>
              <a:rPr lang="sv-SE" dirty="0" err="1" smtClean="0"/>
              <a:t>castle</a:t>
            </a:r>
            <a:r>
              <a:rPr lang="sv-SE" dirty="0" smtClean="0"/>
              <a:t>.</a:t>
            </a:r>
            <a:endParaRPr lang="sv-SE" dirty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17546951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1142984"/>
            <a:ext cx="7413984" cy="161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Bildobjekt 2" descr="DSCF528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0100" y="3214686"/>
            <a:ext cx="1928826" cy="1928826"/>
          </a:xfrm>
          <a:prstGeom prst="rect">
            <a:avLst/>
          </a:prstGeom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  <a:softEdge rad="112500"/>
          </a:effectLst>
        </p:spPr>
      </p:pic>
      <p:pic>
        <p:nvPicPr>
          <p:cNvPr id="5" name="Bildobjekt 4" descr="lek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57554" y="3214686"/>
            <a:ext cx="2000252" cy="20002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Bildobjekt 5" descr="musseokallesmal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00760" y="3214686"/>
            <a:ext cx="2000264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ruta 6"/>
          <p:cNvSpPr txBox="1"/>
          <p:nvPr/>
        </p:nvSpPr>
        <p:spPr>
          <a:xfrm>
            <a:off x="2571736" y="428604"/>
            <a:ext cx="4071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 smtClean="0"/>
              <a:t>Toys from the museum</a:t>
            </a:r>
            <a:endParaRPr lang="sv-SE" sz="2800" dirty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/>
          <p:nvPr/>
        </p:nvSpPr>
        <p:spPr>
          <a:xfrm>
            <a:off x="571472" y="428604"/>
            <a:ext cx="242889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 smtClean="0"/>
              <a:t>Tidö</a:t>
            </a:r>
            <a:r>
              <a:rPr lang="sv-SE" dirty="0" smtClean="0"/>
              <a:t> </a:t>
            </a:r>
            <a:r>
              <a:rPr lang="sv-SE" dirty="0" err="1" smtClean="0"/>
              <a:t>castle</a:t>
            </a:r>
            <a:r>
              <a:rPr lang="sv-SE" dirty="0" smtClean="0"/>
              <a:t> has also a </a:t>
            </a:r>
            <a:r>
              <a:rPr lang="sv-SE" dirty="0" err="1" smtClean="0"/>
              <a:t>wery</a:t>
            </a:r>
            <a:r>
              <a:rPr lang="en-US" dirty="0" smtClean="0"/>
              <a:t> </a:t>
            </a:r>
            <a:r>
              <a:rPr lang="en-US" dirty="0" err="1" smtClean="0"/>
              <a:t>intresant</a:t>
            </a:r>
            <a:r>
              <a:rPr lang="en-US" dirty="0" smtClean="0"/>
              <a:t> story about ghosts.</a:t>
            </a:r>
            <a:r>
              <a:rPr lang="sv-SE" dirty="0" smtClean="0"/>
              <a:t> </a:t>
            </a:r>
            <a:br>
              <a:rPr lang="sv-SE" dirty="0" smtClean="0"/>
            </a:br>
            <a:r>
              <a:rPr lang="sv-SE" dirty="0" smtClean="0"/>
              <a:t>The story is </a:t>
            </a:r>
            <a:r>
              <a:rPr lang="sv-SE" dirty="0" err="1" smtClean="0"/>
              <a:t>about</a:t>
            </a:r>
            <a:r>
              <a:rPr lang="sv-SE" dirty="0" smtClean="0"/>
              <a:t> a </a:t>
            </a:r>
            <a:r>
              <a:rPr lang="sv-SE" dirty="0" err="1" smtClean="0"/>
              <a:t>little</a:t>
            </a:r>
            <a:r>
              <a:rPr lang="sv-SE" dirty="0" smtClean="0"/>
              <a:t> </a:t>
            </a:r>
            <a:r>
              <a:rPr lang="sv-SE" dirty="0" err="1" smtClean="0"/>
              <a:t>guy</a:t>
            </a:r>
            <a:r>
              <a:rPr lang="sv-SE" dirty="0" smtClean="0"/>
              <a:t> </a:t>
            </a:r>
            <a:r>
              <a:rPr lang="sv-SE" dirty="0" err="1" smtClean="0"/>
              <a:t>named</a:t>
            </a:r>
            <a:r>
              <a:rPr lang="sv-SE" dirty="0" smtClean="0"/>
              <a:t> </a:t>
            </a:r>
            <a:r>
              <a:rPr lang="sv-SE" dirty="0" err="1" smtClean="0"/>
              <a:t>Dificius</a:t>
            </a:r>
            <a:r>
              <a:rPr lang="sv-SE" dirty="0" smtClean="0"/>
              <a:t> </a:t>
            </a:r>
            <a:r>
              <a:rPr lang="sv-SE" dirty="0" err="1" smtClean="0"/>
              <a:t>Dhona</a:t>
            </a:r>
            <a:r>
              <a:rPr lang="sv-SE" dirty="0" smtClean="0"/>
              <a:t>. </a:t>
            </a:r>
            <a:r>
              <a:rPr lang="sv-SE" dirty="0" err="1" smtClean="0"/>
              <a:t>He</a:t>
            </a:r>
            <a:r>
              <a:rPr lang="sv-SE" dirty="0" smtClean="0"/>
              <a:t> </a:t>
            </a:r>
            <a:r>
              <a:rPr lang="sv-SE" dirty="0" err="1" smtClean="0"/>
              <a:t>lived</a:t>
            </a:r>
            <a:r>
              <a:rPr lang="sv-SE" dirty="0" smtClean="0"/>
              <a:t> in the </a:t>
            </a:r>
            <a:r>
              <a:rPr lang="sv-SE" dirty="0" err="1" smtClean="0"/>
              <a:t>castle</a:t>
            </a:r>
            <a:r>
              <a:rPr lang="sv-SE" dirty="0" smtClean="0"/>
              <a:t>  in the 1</a:t>
            </a:r>
            <a:r>
              <a:rPr lang="en-US" dirty="0" smtClean="0"/>
              <a:t>8o0th and he was a guy who wanted to do everything, even the most </a:t>
            </a:r>
            <a:r>
              <a:rPr lang="en-US" dirty="0" err="1" smtClean="0"/>
              <a:t>scarie</a:t>
            </a:r>
            <a:r>
              <a:rPr lang="en-US" dirty="0" smtClean="0"/>
              <a:t> things</a:t>
            </a:r>
            <a:r>
              <a:rPr lang="sv-SE" dirty="0" smtClean="0"/>
              <a:t>.</a:t>
            </a:r>
            <a:br>
              <a:rPr lang="sv-SE" dirty="0" smtClean="0"/>
            </a:br>
            <a:r>
              <a:rPr lang="sv-SE" dirty="0" smtClean="0"/>
              <a:t>His </a:t>
            </a:r>
            <a:r>
              <a:rPr lang="sv-SE" dirty="0" err="1" smtClean="0"/>
              <a:t>father</a:t>
            </a:r>
            <a:r>
              <a:rPr lang="sv-SE" dirty="0" smtClean="0"/>
              <a:t>  </a:t>
            </a:r>
            <a:r>
              <a:rPr lang="sv-SE" dirty="0" err="1" smtClean="0"/>
              <a:t>told</a:t>
            </a:r>
            <a:r>
              <a:rPr lang="sv-SE" dirty="0" smtClean="0"/>
              <a:t> </a:t>
            </a:r>
            <a:r>
              <a:rPr lang="sv-SE" dirty="0" err="1" smtClean="0"/>
              <a:t>him</a:t>
            </a:r>
            <a:r>
              <a:rPr lang="sv-SE" dirty="0" smtClean="0"/>
              <a:t> </a:t>
            </a:r>
            <a:r>
              <a:rPr lang="sv-SE" dirty="0" err="1" smtClean="0"/>
              <a:t>about</a:t>
            </a:r>
            <a:r>
              <a:rPr lang="sv-SE" dirty="0" smtClean="0"/>
              <a:t> the galleris who was under the </a:t>
            </a:r>
            <a:r>
              <a:rPr lang="sv-SE" dirty="0" err="1" smtClean="0"/>
              <a:t>castle</a:t>
            </a:r>
            <a:r>
              <a:rPr lang="sv-SE" dirty="0" smtClean="0"/>
              <a:t> and </a:t>
            </a:r>
            <a:r>
              <a:rPr lang="sv-SE" dirty="0" err="1" smtClean="0"/>
              <a:t>he</a:t>
            </a:r>
            <a:r>
              <a:rPr lang="sv-SE" dirty="0" smtClean="0"/>
              <a:t> </a:t>
            </a:r>
            <a:r>
              <a:rPr lang="sv-SE" dirty="0" err="1" smtClean="0"/>
              <a:t>told</a:t>
            </a:r>
            <a:r>
              <a:rPr lang="sv-SE" dirty="0" smtClean="0"/>
              <a:t> </a:t>
            </a:r>
            <a:r>
              <a:rPr lang="sv-SE" dirty="0" err="1" smtClean="0"/>
              <a:t>him</a:t>
            </a:r>
            <a:r>
              <a:rPr lang="sv-SE" dirty="0" smtClean="0"/>
              <a:t> that </a:t>
            </a:r>
            <a:r>
              <a:rPr lang="sv-SE" dirty="0" err="1" smtClean="0"/>
              <a:t>he</a:t>
            </a:r>
            <a:r>
              <a:rPr lang="sv-SE" dirty="0" smtClean="0"/>
              <a:t> must </a:t>
            </a:r>
            <a:r>
              <a:rPr lang="sv-SE" dirty="0" err="1" smtClean="0"/>
              <a:t>promise</a:t>
            </a:r>
            <a:r>
              <a:rPr lang="sv-SE" dirty="0" smtClean="0"/>
              <a:t> to </a:t>
            </a:r>
            <a:r>
              <a:rPr lang="sv-SE" dirty="0" err="1" smtClean="0"/>
              <a:t>never</a:t>
            </a:r>
            <a:r>
              <a:rPr lang="sv-SE" dirty="0" smtClean="0"/>
              <a:t> go </a:t>
            </a:r>
            <a:r>
              <a:rPr lang="sv-SE" dirty="0" err="1" smtClean="0"/>
              <a:t>down</a:t>
            </a:r>
            <a:r>
              <a:rPr lang="sv-SE" dirty="0" smtClean="0"/>
              <a:t> </a:t>
            </a:r>
            <a:r>
              <a:rPr lang="sv-SE" dirty="0" err="1" smtClean="0"/>
              <a:t>there</a:t>
            </a:r>
            <a:r>
              <a:rPr lang="sv-SE" dirty="0" smtClean="0"/>
              <a:t>.</a:t>
            </a:r>
            <a:br>
              <a:rPr lang="sv-SE" dirty="0" smtClean="0"/>
            </a:br>
            <a:r>
              <a:rPr lang="sv-SE" dirty="0" smtClean="0"/>
              <a:t>Do you </a:t>
            </a:r>
            <a:r>
              <a:rPr lang="sv-SE" dirty="0" err="1" smtClean="0"/>
              <a:t>think</a:t>
            </a:r>
            <a:r>
              <a:rPr lang="sv-SE" dirty="0" smtClean="0"/>
              <a:t> that </a:t>
            </a:r>
            <a:r>
              <a:rPr lang="sv-SE" dirty="0" err="1" smtClean="0"/>
              <a:t>he</a:t>
            </a:r>
            <a:r>
              <a:rPr lang="sv-SE" dirty="0" smtClean="0"/>
              <a:t> listen to his </a:t>
            </a:r>
            <a:r>
              <a:rPr lang="sv-SE" dirty="0" err="1" smtClean="0"/>
              <a:t>father</a:t>
            </a:r>
            <a:r>
              <a:rPr lang="sv-SE" dirty="0" smtClean="0"/>
              <a:t>?</a:t>
            </a:r>
            <a:endParaRPr lang="sv-SE" dirty="0"/>
          </a:p>
        </p:txBody>
      </p:sp>
      <p:sp>
        <p:nvSpPr>
          <p:cNvPr id="4" name="textruta 3"/>
          <p:cNvSpPr txBox="1"/>
          <p:nvPr/>
        </p:nvSpPr>
        <p:spPr>
          <a:xfrm>
            <a:off x="2928926" y="428604"/>
            <a:ext cx="21431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No, </a:t>
            </a:r>
            <a:r>
              <a:rPr lang="sv-SE" dirty="0" err="1" smtClean="0"/>
              <a:t>he</a:t>
            </a:r>
            <a:r>
              <a:rPr lang="sv-SE" dirty="0" smtClean="0"/>
              <a:t> </a:t>
            </a:r>
            <a:r>
              <a:rPr lang="sv-SE" dirty="0" err="1" smtClean="0"/>
              <a:t>did’nt</a:t>
            </a:r>
            <a:r>
              <a:rPr lang="sv-SE" dirty="0" smtClean="0"/>
              <a:t>.</a:t>
            </a:r>
            <a:br>
              <a:rPr lang="sv-SE" dirty="0" smtClean="0"/>
            </a:br>
            <a:r>
              <a:rPr lang="sv-SE" dirty="0" err="1" smtClean="0"/>
              <a:t>Dificius</a:t>
            </a:r>
            <a:r>
              <a:rPr lang="sv-SE" dirty="0" smtClean="0"/>
              <a:t> </a:t>
            </a:r>
            <a:r>
              <a:rPr lang="sv-SE" dirty="0" err="1" smtClean="0"/>
              <a:t>went</a:t>
            </a:r>
            <a:r>
              <a:rPr lang="sv-SE" dirty="0" smtClean="0"/>
              <a:t> </a:t>
            </a:r>
            <a:r>
              <a:rPr lang="sv-SE" dirty="0" err="1" smtClean="0"/>
              <a:t>down</a:t>
            </a:r>
            <a:r>
              <a:rPr lang="sv-SE" dirty="0" smtClean="0"/>
              <a:t> to the galleris in the </a:t>
            </a:r>
            <a:r>
              <a:rPr lang="sv-SE" dirty="0" err="1" smtClean="0"/>
              <a:t>middle</a:t>
            </a:r>
            <a:r>
              <a:rPr lang="sv-SE" dirty="0" smtClean="0"/>
              <a:t> of the night and </a:t>
            </a:r>
            <a:r>
              <a:rPr lang="sv-SE" dirty="0" err="1" smtClean="0"/>
              <a:t>he</a:t>
            </a:r>
            <a:r>
              <a:rPr lang="sv-SE" dirty="0" smtClean="0"/>
              <a:t> </a:t>
            </a:r>
            <a:r>
              <a:rPr lang="sv-SE" dirty="0" err="1" smtClean="0"/>
              <a:t>never</a:t>
            </a:r>
            <a:r>
              <a:rPr lang="sv-SE" dirty="0" smtClean="0"/>
              <a:t> </a:t>
            </a:r>
            <a:r>
              <a:rPr lang="sv-SE" dirty="0" err="1" smtClean="0"/>
              <a:t>came</a:t>
            </a:r>
            <a:r>
              <a:rPr lang="sv-SE" dirty="0" smtClean="0"/>
              <a:t> up </a:t>
            </a:r>
            <a:r>
              <a:rPr lang="sv-SE" dirty="0" err="1" smtClean="0"/>
              <a:t>again</a:t>
            </a:r>
            <a:r>
              <a:rPr lang="sv-SE" dirty="0" smtClean="0"/>
              <a:t>. </a:t>
            </a:r>
            <a:r>
              <a:rPr lang="sv-SE" dirty="0" err="1" smtClean="0"/>
              <a:t>He</a:t>
            </a:r>
            <a:r>
              <a:rPr lang="sv-SE" dirty="0" smtClean="0"/>
              <a:t> </a:t>
            </a:r>
            <a:r>
              <a:rPr lang="sv-SE" dirty="0" err="1" smtClean="0"/>
              <a:t>lost</a:t>
            </a:r>
            <a:r>
              <a:rPr lang="sv-SE" dirty="0" smtClean="0"/>
              <a:t> </a:t>
            </a:r>
            <a:r>
              <a:rPr lang="sv-SE" dirty="0" err="1" smtClean="0"/>
              <a:t>himself</a:t>
            </a:r>
            <a:r>
              <a:rPr lang="sv-SE" dirty="0" smtClean="0"/>
              <a:t>  and starved to death.</a:t>
            </a:r>
            <a:br>
              <a:rPr lang="sv-SE" dirty="0" smtClean="0"/>
            </a:br>
            <a:r>
              <a:rPr lang="sv-SE" dirty="0" err="1" smtClean="0"/>
              <a:t>It’s</a:t>
            </a:r>
            <a:r>
              <a:rPr lang="sv-SE" dirty="0" smtClean="0"/>
              <a:t> </a:t>
            </a:r>
            <a:r>
              <a:rPr lang="sv-SE" dirty="0" err="1" smtClean="0"/>
              <a:t>been</a:t>
            </a:r>
            <a:r>
              <a:rPr lang="sv-SE" dirty="0" smtClean="0"/>
              <a:t> </a:t>
            </a:r>
            <a:r>
              <a:rPr lang="sv-SE" dirty="0" err="1" smtClean="0"/>
              <a:t>said</a:t>
            </a:r>
            <a:r>
              <a:rPr lang="sv-SE" dirty="0" smtClean="0"/>
              <a:t> that </a:t>
            </a:r>
            <a:r>
              <a:rPr lang="sv-SE" dirty="0" err="1" smtClean="0"/>
              <a:t>he</a:t>
            </a:r>
            <a:r>
              <a:rPr lang="sv-SE" dirty="0" smtClean="0"/>
              <a:t> still today look after  a </a:t>
            </a:r>
            <a:r>
              <a:rPr lang="sv-SE" dirty="0" err="1" smtClean="0"/>
              <a:t>way</a:t>
            </a:r>
            <a:r>
              <a:rPr lang="sv-SE" dirty="0" smtClean="0"/>
              <a:t> to get </a:t>
            </a:r>
            <a:r>
              <a:rPr lang="sv-SE" dirty="0" err="1" smtClean="0"/>
              <a:t>out</a:t>
            </a:r>
            <a:r>
              <a:rPr lang="sv-SE" dirty="0" smtClean="0"/>
              <a:t>.</a:t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pic>
        <p:nvPicPr>
          <p:cNvPr id="5" name="Bildobjekt 4" descr="csgho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9124" y="3714752"/>
            <a:ext cx="3444548" cy="23863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Bildobjekt 5" descr="brownlady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72132" y="571480"/>
            <a:ext cx="2286016" cy="29150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Stromsholmsslott_1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5984" y="428604"/>
            <a:ext cx="4572032" cy="29428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ruta 4"/>
          <p:cNvSpPr txBox="1"/>
          <p:nvPr/>
        </p:nvSpPr>
        <p:spPr>
          <a:xfrm>
            <a:off x="2285984" y="3357562"/>
            <a:ext cx="45005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000" dirty="0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  <a:cs typeface="Arial" pitchFamily="34" charset="0"/>
              </a:rPr>
              <a:t>Strömsholms Castle</a:t>
            </a:r>
            <a:endParaRPr lang="sv-SE" sz="4000" b="1" dirty="0">
              <a:latin typeface="Californian FB" pitchFamily="18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357290" y="3968598"/>
            <a:ext cx="635798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Strömsholms castle was build 1669-81. The castle was build to  Gustav  Vasa  in the middle of 1500. </a:t>
            </a:r>
            <a:endParaRPr kumimoji="0" lang="sv-SE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the castle has belonged to many women , even Gustav </a:t>
            </a:r>
            <a:r>
              <a:rPr lang="en-US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V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asas  </a:t>
            </a:r>
            <a:r>
              <a:rPr lang="sv-SE" dirty="0" smtClean="0"/>
              <a:t>widow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Katarina  </a:t>
            </a:r>
            <a:r>
              <a:rPr lang="en-US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tenbock</a:t>
            </a:r>
            <a:r>
              <a:rPr lang="en-US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sv-SE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Gustav Vasa was a very famous king  </a:t>
            </a:r>
            <a:r>
              <a:rPr lang="sv-SE" dirty="0" smtClean="0"/>
              <a:t>in Swedish history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. It is a very long story bout him and his life.   The castle it`s a beautiful place to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visit in the summer.  </a:t>
            </a:r>
            <a:r>
              <a:rPr lang="en-US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You can look at famous old Swedish  pictures. 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STH-IN~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7356" y="1571612"/>
            <a:ext cx="5000660" cy="33594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ruta 2"/>
          <p:cNvSpPr txBox="1"/>
          <p:nvPr/>
        </p:nvSpPr>
        <p:spPr>
          <a:xfrm>
            <a:off x="2143108" y="5357826"/>
            <a:ext cx="3571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This is a prins bedroom in Strömsholms Castle.</a:t>
            </a:r>
            <a:endParaRPr lang="sv-SE" dirty="0"/>
          </a:p>
        </p:txBody>
      </p:sp>
      <p:sp>
        <p:nvSpPr>
          <p:cNvPr id="4" name="textruta 3"/>
          <p:cNvSpPr txBox="1"/>
          <p:nvPr/>
        </p:nvSpPr>
        <p:spPr>
          <a:xfrm>
            <a:off x="2857488" y="785794"/>
            <a:ext cx="3286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 smtClean="0"/>
              <a:t>Strömsholms Castle</a:t>
            </a:r>
            <a:endParaRPr lang="sv-SE" sz="2800" dirty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STH-ext-dimma-Dick-Norberg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1142984"/>
            <a:ext cx="3714750" cy="2495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Bildobjekt 2" descr="STH-ext+flygbild-copy+KH+28018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5258" y="1142984"/>
            <a:ext cx="3529878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Bildobjekt 3" descr="STRMSH~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7224" y="3857628"/>
            <a:ext cx="3500462" cy="26253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ruta 4"/>
          <p:cNvSpPr txBox="1"/>
          <p:nvPr/>
        </p:nvSpPr>
        <p:spPr>
          <a:xfrm>
            <a:off x="2857488" y="571480"/>
            <a:ext cx="4071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 smtClean="0"/>
              <a:t>Strömsholm Castle</a:t>
            </a:r>
            <a:endParaRPr lang="sv-SE" sz="2800" dirty="0"/>
          </a:p>
        </p:txBody>
      </p:sp>
      <p:pic>
        <p:nvPicPr>
          <p:cNvPr id="6" name="Bildobjekt 5" descr="stromsholms_slott_20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628" y="3929066"/>
            <a:ext cx="3193543" cy="25867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552 0.15772 C -0.26805 0.16096 -0.26128 0.16188 -0.25538 0.16998 C -0.25052 0.17645 -0.24722 0.18339 -0.24167 0.18848 C -0.23889 0.19403 -0.22899 0.20837 -0.22465 0.21114 C -0.22239 0.21276 -0.21962 0.2123 -0.21701 0.21299 C -0.19618 0.23149 -0.16562 0.21438 -0.14167 0.21114 C -0.12101 0.2042 -0.09774 0.19334 -0.0816 0.17414 C -0.07396 0.16512 -0.07222 0.16258 -0.06771 0.15171 C -0.06597 0.14754 -0.06528 0.14292 -0.06319 0.13922 C -0.06007 0.13367 -0.05226 0.12673 -0.04774 0.12303 C -0.04514 0.11239 -0.04114 0.10707 -0.03542 0.09828 C -0.02726 0.07192 -0.0375 0.10152 -0.02778 0.08186 C -0.02691 0.08001 -0.02691 0.0777 -0.02621 0.07585 C -0.02535 0.07354 -0.02413 0.07169 -0.02309 0.06961 C -0.02014 0.05064 -0.02118 0.03145 -0.02778 0.01433 C -0.03003 -0.0007 -0.02795 0.00716 -0.03542 -0.00833 C -0.04479 -0.02776 -0.04566 -0.03238 -0.06163 -0.04302 C -0.07222 -0.04163 -0.07969 -0.04094 -0.08923 -0.03701 C -0.09496 -0.02568 -0.10417 -0.01689 -0.11076 -0.00625 C -0.11493 0.00046 -0.11649 0.00902 -0.12014 0.01642 C -0.12274 0.03538 -0.12847 0.05272 -0.1309 0.07169 C -0.13038 0.0895 -0.13055 0.1073 -0.12934 0.12488 C -0.12899 0.12927 -0.12691 0.13297 -0.12621 0.13737 C -0.1191 0.18062 -0.11337 0.20305 -0.08767 0.23149 C -0.08594 0.23334 -0.08507 0.23635 -0.08316 0.23774 C -0.07899 0.24074 -0.07396 0.24028 -0.06927 0.2419 C -0.05851 0.24121 -0.04774 0.24167 -0.03698 0.23982 C -0.03507 0.23959 -0.03385 0.23681 -0.03229 0.23566 C -0.02604 0.23126 -0.01892 0.22826 -0.01389 0.22132 C -0.00885 0.21438 -0.00625 0.20837 -1.38889E-6 0.20282 C 0.00417 0.18802 0.0066 0.16928 0.01684 0.1598 C 0.02274 0.14685 0.02743 0.13344 0.03386 0.12095 C 0.03976 0.08533 0.03646 0.10869 0.03386 0.02659 C 0.03351 0.01757 0.03038 0.01272 0.02448 0.01017 C 0.01788 0.00416 0.01111 0.00138 0.00452 0.01017 L 0.01233 2.95097E-6 L -1.38889E-6 2.95097E-6 " pathEditMode="relative" ptsTypes="ffffffffffffffffffffffffffffffffffA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VSTERS~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3108" y="500042"/>
            <a:ext cx="4572032" cy="3071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ruta 3"/>
          <p:cNvSpPr txBox="1"/>
          <p:nvPr/>
        </p:nvSpPr>
        <p:spPr>
          <a:xfrm>
            <a:off x="2571736" y="3643314"/>
            <a:ext cx="35719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dirty="0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  <a:cs typeface="Arial" pitchFamily="34" charset="0"/>
              </a:rPr>
              <a:t>Västerås Castle</a:t>
            </a:r>
            <a:endParaRPr lang="sv-SE" sz="4000" b="1" dirty="0" smtClean="0">
              <a:latin typeface="Californian FB" pitchFamily="18" charset="0"/>
            </a:endParaRPr>
          </a:p>
          <a:p>
            <a:endParaRPr lang="sv-SE" dirty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571472" y="4295010"/>
            <a:ext cx="800105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Västerås Castle was built in 1240-1259. There were some people who built the castle. Gustav Vasa and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Johan III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were two of them. The castle has also been  a prison,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until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the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1900</a:t>
            </a:r>
            <a:r>
              <a:rPr kumimoji="0" lang="en-US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th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century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r>
              <a:rPr lang="en-US" dirty="0" smtClean="0"/>
              <a:t> The last prisoner left the Castle in 1857.in the 1500</a:t>
            </a:r>
            <a:r>
              <a:rPr lang="en-US" baseline="30000" dirty="0" smtClean="0"/>
              <a:t>th</a:t>
            </a:r>
            <a:r>
              <a:rPr lang="en-US" dirty="0" smtClean="0"/>
              <a:t>  century they built in a strong seven-meter high wall of stone.  But now is the castle more like a museum. 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GustavVasaBeskuren~__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14612" y="1643050"/>
            <a:ext cx="3198822" cy="43901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ruta 2"/>
          <p:cNvSpPr txBox="1"/>
          <p:nvPr/>
        </p:nvSpPr>
        <p:spPr>
          <a:xfrm>
            <a:off x="2285984" y="714356"/>
            <a:ext cx="45195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4000" dirty="0" smtClean="0"/>
              <a:t>This is Gustav Vasa!</a:t>
            </a:r>
            <a:endParaRPr lang="sv-SE" sz="4000" dirty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per">
  <a:themeElements>
    <a:clrScheme name="Pap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örvaltning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1772</TotalTime>
  <Words>333</Words>
  <Application>Microsoft Office PowerPoint</Application>
  <PresentationFormat>Bildspel på skärmen (4:3)</PresentationFormat>
  <Paragraphs>36</Paragraphs>
  <Slides>11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11</vt:i4>
      </vt:variant>
    </vt:vector>
  </HeadingPairs>
  <TitlesOfParts>
    <vt:vector size="12" baseType="lpstr">
      <vt:lpstr>Papper</vt:lpstr>
      <vt:lpstr>Castle  in Västerås</vt:lpstr>
      <vt:lpstr>Bild 2</vt:lpstr>
      <vt:lpstr>Bild 3</vt:lpstr>
      <vt:lpstr>Bild 4</vt:lpstr>
      <vt:lpstr>Bild 5</vt:lpstr>
      <vt:lpstr>Bild 6</vt:lpstr>
      <vt:lpstr>Bild 7</vt:lpstr>
      <vt:lpstr>Bild 8</vt:lpstr>
      <vt:lpstr>Bild 9</vt:lpstr>
      <vt:lpstr>Bild 10</vt:lpstr>
      <vt:lpstr>Bild 11</vt:lpstr>
    </vt:vector>
  </TitlesOfParts>
  <Company>Hellström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Castle  in Västerås</dc:title>
  <dc:creator>HEMMA1</dc:creator>
  <cp:lastModifiedBy>Madelene</cp:lastModifiedBy>
  <cp:revision>153</cp:revision>
  <dcterms:created xsi:type="dcterms:W3CDTF">2010-02-02T16:02:25Z</dcterms:created>
  <dcterms:modified xsi:type="dcterms:W3CDTF">2010-02-17T21:15:17Z</dcterms:modified>
</cp:coreProperties>
</file>