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  <p:sldId id="259" r:id="rId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E072"/>
    <a:srgbClr val="CAEBA3"/>
    <a:srgbClr val="FFFF99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A659-80E1-423E-A6AB-2BC2ECF5C9E9}" type="datetimeFigureOut">
              <a:rPr lang="sv-SE" smtClean="0"/>
              <a:pPr/>
              <a:t>2010-10-15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7B3F-F448-4C7D-BD52-3157A792F6D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A659-80E1-423E-A6AB-2BC2ECF5C9E9}" type="datetimeFigureOut">
              <a:rPr lang="sv-SE" smtClean="0"/>
              <a:pPr/>
              <a:t>2010-10-15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7B3F-F448-4C7D-BD52-3157A792F6D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A659-80E1-423E-A6AB-2BC2ECF5C9E9}" type="datetimeFigureOut">
              <a:rPr lang="sv-SE" smtClean="0"/>
              <a:pPr/>
              <a:t>2010-10-15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7B3F-F448-4C7D-BD52-3157A792F6D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A659-80E1-423E-A6AB-2BC2ECF5C9E9}" type="datetimeFigureOut">
              <a:rPr lang="sv-SE" smtClean="0"/>
              <a:pPr/>
              <a:t>2010-10-15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7B3F-F448-4C7D-BD52-3157A792F6D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A659-80E1-423E-A6AB-2BC2ECF5C9E9}" type="datetimeFigureOut">
              <a:rPr lang="sv-SE" smtClean="0"/>
              <a:pPr/>
              <a:t>2010-10-15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7B3F-F448-4C7D-BD52-3157A792F6D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A659-80E1-423E-A6AB-2BC2ECF5C9E9}" type="datetimeFigureOut">
              <a:rPr lang="sv-SE" smtClean="0"/>
              <a:pPr/>
              <a:t>2010-10-15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7B3F-F448-4C7D-BD52-3157A792F6D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A659-80E1-423E-A6AB-2BC2ECF5C9E9}" type="datetimeFigureOut">
              <a:rPr lang="sv-SE" smtClean="0"/>
              <a:pPr/>
              <a:t>2010-10-15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7B3F-F448-4C7D-BD52-3157A792F6D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A659-80E1-423E-A6AB-2BC2ECF5C9E9}" type="datetimeFigureOut">
              <a:rPr lang="sv-SE" smtClean="0"/>
              <a:pPr/>
              <a:t>2010-10-15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7B3F-F448-4C7D-BD52-3157A792F6D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A659-80E1-423E-A6AB-2BC2ECF5C9E9}" type="datetimeFigureOut">
              <a:rPr lang="sv-SE" smtClean="0"/>
              <a:pPr/>
              <a:t>2010-10-15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7B3F-F448-4C7D-BD52-3157A792F6D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A659-80E1-423E-A6AB-2BC2ECF5C9E9}" type="datetimeFigureOut">
              <a:rPr lang="sv-SE" smtClean="0"/>
              <a:pPr/>
              <a:t>2010-10-15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7B3F-F448-4C7D-BD52-3157A792F6D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A659-80E1-423E-A6AB-2BC2ECF5C9E9}" type="datetimeFigureOut">
              <a:rPr lang="sv-SE" smtClean="0"/>
              <a:pPr/>
              <a:t>2010-10-15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7B3F-F448-4C7D-BD52-3157A792F6D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FA659-80E1-423E-A6AB-2BC2ECF5C9E9}" type="datetimeFigureOut">
              <a:rPr lang="sv-SE" smtClean="0"/>
              <a:pPr/>
              <a:t>2010-10-15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27B3F-F448-4C7D-BD52-3157A792F6D8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Mina%20Dokument\Helena.Helena-Dator\Desktop\Sweden%20-%20Come%20visit%20us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Mina%20Dokument\Helena.Helena-Dator\Desktop\Swedish%20Spelman%202006.mp3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Mina%20Dokument\Helena.Helena-Dator\Desktop\Folk%20Music%20Sweden%20Gotland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10" descr="http://www.svenska.gu.se/digitalAssets/1233/1233551_Svensk_flag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979712" y="332656"/>
            <a:ext cx="7772400" cy="2046089"/>
          </a:xfrm>
        </p:spPr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Swedish</a:t>
            </a:r>
            <a:r>
              <a:rPr lang="sv-SE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folk costumes</a:t>
            </a:r>
            <a:endParaRPr lang="sv-SE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Tulips.jpg"/>
          <p:cNvPicPr>
            <a:picLocks noChangeAspect="1"/>
          </p:cNvPicPr>
          <p:nvPr/>
        </p:nvPicPr>
        <p:blipFill>
          <a:blip r:embed="rId2" cstate="print">
            <a:lum bright="42000" contrast="-3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There</a:t>
            </a:r>
            <a:r>
              <a:rPr lang="sv-SE" dirty="0" smtClean="0"/>
              <a:t> are different kinds of </a:t>
            </a:r>
            <a:r>
              <a:rPr lang="en-US" smtClean="0"/>
              <a:t>folk costumes</a:t>
            </a:r>
            <a:r>
              <a:rPr lang="sv-SE" dirty="0" smtClean="0"/>
              <a:t> </a:t>
            </a:r>
            <a:r>
              <a:rPr lang="en-US" dirty="0" smtClean="0"/>
              <a:t>and</a:t>
            </a:r>
            <a:r>
              <a:rPr lang="sv-SE" dirty="0" smtClean="0"/>
              <a:t> this is </a:t>
            </a:r>
            <a:r>
              <a:rPr lang="sv-SE" dirty="0" err="1" smtClean="0"/>
              <a:t>what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call</a:t>
            </a:r>
            <a:r>
              <a:rPr lang="sv-SE" dirty="0" smtClean="0"/>
              <a:t> </a:t>
            </a:r>
            <a:r>
              <a:rPr lang="sv-SE" dirty="0" err="1" smtClean="0"/>
              <a:t>them</a:t>
            </a:r>
            <a:r>
              <a:rPr lang="sv-SE" dirty="0" smtClean="0"/>
              <a:t> in Sweden:  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4525963"/>
          </a:xfrm>
        </p:spPr>
        <p:txBody>
          <a:bodyPr/>
          <a:lstStyle/>
          <a:p>
            <a:r>
              <a:rPr lang="en-US" b="1" dirty="0" smtClean="0"/>
              <a:t>"LANDSKAPSDRÄKT" </a:t>
            </a:r>
          </a:p>
          <a:p>
            <a:r>
              <a:rPr lang="en-US" b="1" dirty="0" smtClean="0"/>
              <a:t>"</a:t>
            </a:r>
            <a:r>
              <a:rPr lang="en-US" b="1" dirty="0"/>
              <a:t>SOCKENDRÄKT</a:t>
            </a:r>
            <a:r>
              <a:rPr lang="en-US" b="1" dirty="0" smtClean="0"/>
              <a:t>"</a:t>
            </a:r>
          </a:p>
          <a:p>
            <a:r>
              <a:rPr lang="en-US" b="1" dirty="0" smtClean="0"/>
              <a:t>"</a:t>
            </a:r>
            <a:r>
              <a:rPr lang="en-US" b="1" dirty="0"/>
              <a:t>BYGDE- or HEMBYGDS-DRÄKT</a:t>
            </a:r>
            <a:r>
              <a:rPr lang="en-US" b="1" dirty="0" smtClean="0"/>
              <a:t>" </a:t>
            </a:r>
          </a:p>
          <a:p>
            <a:r>
              <a:rPr lang="en-US" b="1" dirty="0" smtClean="0"/>
              <a:t>"</a:t>
            </a:r>
            <a:r>
              <a:rPr lang="en-US" b="1" dirty="0"/>
              <a:t>HÄRADS-DRÄKT</a:t>
            </a:r>
            <a:r>
              <a:rPr lang="en-US" b="1" dirty="0" smtClean="0"/>
              <a:t>"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Landskapsdräkt</a:t>
            </a:r>
            <a:br>
              <a:rPr lang="sv-SE" dirty="0" smtClean="0"/>
            </a:br>
            <a:r>
              <a:rPr lang="sv-SE" sz="3100" dirty="0" smtClean="0"/>
              <a:t>- </a:t>
            </a:r>
            <a:r>
              <a:rPr lang="en-US" sz="3100" dirty="0" smtClean="0"/>
              <a:t>Costumes</a:t>
            </a:r>
            <a:r>
              <a:rPr lang="sv-SE" sz="3100" dirty="0" smtClean="0"/>
              <a:t> from different parts of Sweden </a:t>
            </a:r>
            <a:endParaRPr lang="sv-SE" sz="3100" dirty="0"/>
          </a:p>
        </p:txBody>
      </p:sp>
      <p:grpSp>
        <p:nvGrpSpPr>
          <p:cNvPr id="7" name="Grupp 6"/>
          <p:cNvGrpSpPr/>
          <p:nvPr/>
        </p:nvGrpSpPr>
        <p:grpSpPr>
          <a:xfrm>
            <a:off x="3995936" y="1484784"/>
            <a:ext cx="3387476" cy="4896544"/>
            <a:chOff x="5076056" y="1484784"/>
            <a:chExt cx="3387476" cy="4968552"/>
          </a:xfrm>
        </p:grpSpPr>
        <p:pic>
          <p:nvPicPr>
            <p:cNvPr id="3074" name="Picture 2" descr="http://kollektivetunderlivet.files.wordpress.com/2010/06/bild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37601" y="1556792"/>
              <a:ext cx="3325931" cy="4852045"/>
            </a:xfrm>
            <a:prstGeom prst="rect">
              <a:avLst/>
            </a:prstGeom>
            <a:noFill/>
          </p:spPr>
        </p:pic>
        <p:sp>
          <p:nvSpPr>
            <p:cNvPr id="6" name="Rektangel 5"/>
            <p:cNvSpPr/>
            <p:nvPr/>
          </p:nvSpPr>
          <p:spPr>
            <a:xfrm>
              <a:off x="5076056" y="1484784"/>
              <a:ext cx="1584176" cy="496855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1026" name="Picture 2" descr="http://www.folkdrakt.se/text/termer/SvDr2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56792"/>
            <a:ext cx="3110530" cy="4756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E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Sockendräkt</a:t>
            </a:r>
            <a:br>
              <a:rPr lang="sv-SE" dirty="0" smtClean="0"/>
            </a:br>
            <a:r>
              <a:rPr lang="sv-SE" sz="3100" dirty="0" err="1" smtClean="0"/>
              <a:t>-Parish</a:t>
            </a:r>
            <a:r>
              <a:rPr lang="sv-SE" sz="3100" dirty="0" smtClean="0"/>
              <a:t> </a:t>
            </a:r>
            <a:r>
              <a:rPr lang="sv-SE" sz="3100" dirty="0" err="1" smtClean="0"/>
              <a:t>Costume</a:t>
            </a:r>
            <a:endParaRPr lang="sv-SE" sz="3100" dirty="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355976" y="849488"/>
            <a:ext cx="363589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‘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Sockendräkt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(parish costume) is another term used for Swedish folk dress.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When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the natural boundaries of an area coincided with the parish boundaries, then the local dress of that area became a parish costume ('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Sockendräkt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') as well as a '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Folkdräkt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'.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This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is true of many parts of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Dalarna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www.rogsta.se/res/midsommar/foto_bengt_lilja_ylvadahlbe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3405784" cy="4536504"/>
          </a:xfrm>
          <a:prstGeom prst="rect">
            <a:avLst/>
          </a:prstGeom>
          <a:noFill/>
        </p:spPr>
      </p:pic>
      <p:pic>
        <p:nvPicPr>
          <p:cNvPr id="6" name="Sweden - Come visit 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4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BYGDE- or HEMBYGDS-DRÄKT </a:t>
            </a:r>
            <a:br>
              <a:rPr lang="en-US" b="1" dirty="0" smtClean="0"/>
            </a:br>
            <a:endParaRPr lang="sv-SE" dirty="0"/>
          </a:p>
        </p:txBody>
      </p:sp>
      <p:pic>
        <p:nvPicPr>
          <p:cNvPr id="6" name="Picture 2" descr="http://www.folkdrakt.se/bi-filer/gift1-a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3123868" cy="4690492"/>
          </a:xfrm>
          <a:prstGeom prst="rect">
            <a:avLst/>
          </a:prstGeom>
          <a:noFill/>
        </p:spPr>
      </p:pic>
      <p:sp>
        <p:nvSpPr>
          <p:cNvPr id="7" name="textruta 6"/>
          <p:cNvSpPr txBox="1"/>
          <p:nvPr/>
        </p:nvSpPr>
        <p:spPr>
          <a:xfrm>
            <a:off x="3203848" y="908720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Peasants began to imitate the fashions used by the 'Better folk'. And ironically, during this national romantic era, those "better folk" began to dress up as peasants.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3167337" y="2852936"/>
            <a:ext cx="59766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this time the upper classes began to recreate and reconstruct costumes from areas in which they were living, if there was not any locally distinctive costume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Sometimes several pieces of clothing were found which could be used to reconstruct a costume, at other times perhaps only a piece of headgear was used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A 'Frame-cap', a traditional piece of headgear, used in both the peasant '</a:t>
            </a:r>
            <a:r>
              <a:rPr lang="en-US" dirty="0" err="1" smtClean="0"/>
              <a:t>Folkdräkt</a:t>
            </a:r>
            <a:r>
              <a:rPr lang="en-US" dirty="0" smtClean="0"/>
              <a:t>' as well as the clothing worn by the burghers in the towns, could set the tone for all the other pieces of clothing used in the newly created folk dress.</a:t>
            </a:r>
            <a:endParaRPr lang="sv-SE" dirty="0" smtClean="0"/>
          </a:p>
          <a:p>
            <a:r>
              <a:rPr lang="en-US" dirty="0" smtClean="0"/>
              <a:t>It was thus a '</a:t>
            </a:r>
            <a:r>
              <a:rPr lang="en-US" dirty="0" err="1" smtClean="0"/>
              <a:t>Bygdedräkt</a:t>
            </a:r>
            <a:r>
              <a:rPr lang="en-US" dirty="0" smtClean="0"/>
              <a:t>' or '</a:t>
            </a:r>
            <a:r>
              <a:rPr lang="en-US" dirty="0" err="1" smtClean="0"/>
              <a:t>Hembygdsdräkt</a:t>
            </a:r>
            <a:r>
              <a:rPr lang="en-US" dirty="0" smtClean="0"/>
              <a:t>' was born! </a:t>
            </a:r>
            <a:endParaRPr lang="sv-SE" dirty="0" smtClean="0"/>
          </a:p>
          <a:p>
            <a:endParaRPr lang="sv-SE" dirty="0"/>
          </a:p>
        </p:txBody>
      </p:sp>
      <p:pic>
        <p:nvPicPr>
          <p:cNvPr id="9" name="Swedish Spelman 200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51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716016" y="0"/>
            <a:ext cx="4258816" cy="850106"/>
          </a:xfrm>
        </p:spPr>
        <p:txBody>
          <a:bodyPr/>
          <a:lstStyle/>
          <a:p>
            <a:r>
              <a:rPr lang="en-US" b="1" dirty="0" smtClean="0"/>
              <a:t>HÄRADS-DRÄKT</a:t>
            </a:r>
            <a:endParaRPr lang="sv-SE" dirty="0"/>
          </a:p>
        </p:txBody>
      </p:sp>
      <p:grpSp>
        <p:nvGrpSpPr>
          <p:cNvPr id="7" name="Grupp 6"/>
          <p:cNvGrpSpPr/>
          <p:nvPr/>
        </p:nvGrpSpPr>
        <p:grpSpPr>
          <a:xfrm>
            <a:off x="0" y="1124743"/>
            <a:ext cx="5292984" cy="4680521"/>
            <a:chOff x="0" y="1124743"/>
            <a:chExt cx="5292984" cy="4680521"/>
          </a:xfrm>
        </p:grpSpPr>
        <p:pic>
          <p:nvPicPr>
            <p:cNvPr id="20482" name="Picture 2" descr="http://www.charlotte-weibull.se/butiken/Drakter_Lo/0582_L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124743"/>
              <a:ext cx="1835696" cy="4668869"/>
            </a:xfrm>
            <a:prstGeom prst="rect">
              <a:avLst/>
            </a:prstGeom>
            <a:noFill/>
          </p:spPr>
        </p:pic>
        <p:pic>
          <p:nvPicPr>
            <p:cNvPr id="20484" name="Picture 4" descr="http://www.folkdrakt.se/bild/skane/skane-far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63687" y="1124744"/>
              <a:ext cx="3529297" cy="4680520"/>
            </a:xfrm>
            <a:prstGeom prst="rect">
              <a:avLst/>
            </a:prstGeom>
            <a:noFill/>
          </p:spPr>
        </p:pic>
      </p:grpSp>
      <p:sp>
        <p:nvSpPr>
          <p:cNvPr id="6" name="textruta 5"/>
          <p:cNvSpPr txBox="1"/>
          <p:nvPr/>
        </p:nvSpPr>
        <p:spPr>
          <a:xfrm>
            <a:off x="5364088" y="2276872"/>
            <a:ext cx="3600400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Even a '</a:t>
            </a:r>
            <a:r>
              <a:rPr lang="en-US" sz="2000" dirty="0" err="1" smtClean="0"/>
              <a:t>Häradsdräkt</a:t>
            </a:r>
            <a:r>
              <a:rPr lang="en-US" sz="2000" dirty="0" smtClean="0"/>
              <a:t>'_ (the '</a:t>
            </a:r>
            <a:r>
              <a:rPr lang="en-US" sz="2000" dirty="0" err="1" smtClean="0"/>
              <a:t>Härad</a:t>
            </a:r>
            <a:r>
              <a:rPr lang="en-US" sz="2000" dirty="0" smtClean="0"/>
              <a:t>' is an old jurisdictional </a:t>
            </a:r>
            <a:r>
              <a:rPr lang="en-US" sz="2000" dirty="0" smtClean="0"/>
              <a:t>unit, composed </a:t>
            </a:r>
            <a:r>
              <a:rPr lang="en-US" sz="2000" dirty="0" smtClean="0"/>
              <a:t>of several parishes, perhaps most nearly equivalent in size to an American county) can also be a '</a:t>
            </a:r>
            <a:r>
              <a:rPr lang="en-US" sz="2000" dirty="0" err="1" smtClean="0"/>
              <a:t>Folkdräkt</a:t>
            </a:r>
            <a:r>
              <a:rPr lang="en-US" sz="2000" dirty="0" smtClean="0"/>
              <a:t>', if the natural boundaries of an area coincided with the '</a:t>
            </a:r>
            <a:r>
              <a:rPr lang="en-US" sz="2000" dirty="0" err="1" smtClean="0"/>
              <a:t>Härad's</a:t>
            </a:r>
            <a:r>
              <a:rPr lang="en-US" sz="2000" dirty="0" smtClean="0"/>
              <a:t>' boundaries.</a:t>
            </a:r>
            <a:endParaRPr lang="sv-SE" sz="2000" dirty="0"/>
          </a:p>
        </p:txBody>
      </p:sp>
      <p:pic>
        <p:nvPicPr>
          <p:cNvPr id="9" name="Folk Music Sweden Gotlan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7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8" descr="http://www.qedata.se/bilder/gallerier/litauiskt-galleri/pa-landet/landet-uth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006"/>
            <a:ext cx="9144000" cy="6912006"/>
          </a:xfrm>
          <a:prstGeom prst="rect">
            <a:avLst/>
          </a:prstGeom>
          <a:noFill/>
        </p:spPr>
      </p:pic>
      <p:pic>
        <p:nvPicPr>
          <p:cNvPr id="5" name="Picture 2" descr="http://skansen.mediaprod.se/images/images/kvinnodrakt_385_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3384376" cy="4535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weden.se/upload/Sweden_se/english/Theme%20sites/Celebrating_new/midsommardans.jpg"/>
          <p:cNvPicPr>
            <a:picLocks noChangeAspect="1" noChangeArrowheads="1"/>
          </p:cNvPicPr>
          <p:nvPr/>
        </p:nvPicPr>
        <p:blipFill>
          <a:blip r:embed="rId2" cstate="print">
            <a:lum bright="17000" contrast="-32000"/>
          </a:blip>
          <a:srcRect/>
          <a:stretch>
            <a:fillRect/>
          </a:stretch>
        </p:blipFill>
        <p:spPr bwMode="auto">
          <a:xfrm>
            <a:off x="0" y="-357843"/>
            <a:ext cx="9144000" cy="7215843"/>
          </a:xfrm>
          <a:prstGeom prst="rect">
            <a:avLst/>
          </a:prstGeom>
          <a:noFill/>
        </p:spPr>
      </p:pic>
      <p:sp>
        <p:nvSpPr>
          <p:cNvPr id="4" name="textruta 3"/>
          <p:cNvSpPr txBox="1"/>
          <p:nvPr/>
        </p:nvSpPr>
        <p:spPr>
          <a:xfrm>
            <a:off x="1403648" y="548680"/>
            <a:ext cx="5832648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Made by:</a:t>
            </a:r>
          </a:p>
          <a:p>
            <a:endParaRPr lang="en-US" sz="3600" dirty="0" smtClean="0"/>
          </a:p>
          <a:p>
            <a:r>
              <a:rPr lang="en-US" sz="3600" dirty="0" smtClean="0"/>
              <a:t> Jacqueline Lundgren</a:t>
            </a:r>
          </a:p>
          <a:p>
            <a:endParaRPr lang="en-US" sz="3600" dirty="0" smtClean="0"/>
          </a:p>
          <a:p>
            <a:r>
              <a:rPr lang="en-US" sz="3600" dirty="0" err="1" smtClean="0"/>
              <a:t>Linnea</a:t>
            </a:r>
            <a:r>
              <a:rPr lang="en-US" sz="3600" dirty="0" smtClean="0"/>
              <a:t> </a:t>
            </a:r>
            <a:r>
              <a:rPr lang="en-US" sz="3600" dirty="0" err="1" smtClean="0"/>
              <a:t>Jonsson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err="1" smtClean="0"/>
              <a:t>Josefine</a:t>
            </a:r>
            <a:r>
              <a:rPr lang="en-US" sz="3600" dirty="0" smtClean="0"/>
              <a:t> Nilsson</a:t>
            </a:r>
          </a:p>
          <a:p>
            <a:endParaRPr lang="en-US" sz="3600" dirty="0" smtClean="0"/>
          </a:p>
          <a:p>
            <a:r>
              <a:rPr lang="en-US" sz="3600" dirty="0" smtClean="0"/>
              <a:t>Angelica Johansson</a:t>
            </a:r>
          </a:p>
          <a:p>
            <a:endParaRPr lang="en-US" sz="3600" dirty="0" smtClean="0"/>
          </a:p>
          <a:p>
            <a:r>
              <a:rPr lang="en-US" sz="3600" dirty="0" err="1" smtClean="0"/>
              <a:t>Elina</a:t>
            </a:r>
            <a:r>
              <a:rPr lang="en-US" sz="3600" dirty="0" smtClean="0"/>
              <a:t> </a:t>
            </a:r>
            <a:r>
              <a:rPr lang="en-US" sz="3600" dirty="0" err="1" smtClean="0"/>
              <a:t>Abramian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err="1" smtClean="0"/>
              <a:t>Rebecka</a:t>
            </a:r>
            <a:r>
              <a:rPr lang="en-US" sz="3600" dirty="0" smtClean="0"/>
              <a:t> Garside</a:t>
            </a:r>
          </a:p>
          <a:p>
            <a:endParaRPr lang="en-US" sz="3600" dirty="0" smtClean="0"/>
          </a:p>
          <a:p>
            <a:r>
              <a:rPr lang="en-US" sz="3600" dirty="0" smtClean="0"/>
              <a:t>Arvin Omari</a:t>
            </a:r>
          </a:p>
          <a:p>
            <a:endParaRPr lang="en-US" sz="3600" dirty="0" smtClean="0"/>
          </a:p>
          <a:p>
            <a:r>
              <a:rPr lang="en-US" sz="3600" dirty="0" err="1" smtClean="0"/>
              <a:t>Philong</a:t>
            </a:r>
            <a:r>
              <a:rPr lang="en-US" sz="3600" dirty="0" smtClean="0"/>
              <a:t> Tran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319</Words>
  <Application>Microsoft Office PowerPoint</Application>
  <PresentationFormat>Bildspel på skärmen (4:3)</PresentationFormat>
  <Paragraphs>42</Paragraphs>
  <Slides>8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9" baseType="lpstr">
      <vt:lpstr>Office-tema</vt:lpstr>
      <vt:lpstr>Swedish folk costumes</vt:lpstr>
      <vt:lpstr>There are different kinds of folk costumes and this is what we call them in Sweden:   </vt:lpstr>
      <vt:lpstr>Landskapsdräkt - Costumes from different parts of Sweden </vt:lpstr>
      <vt:lpstr>Sockendräkt -Parish Costume</vt:lpstr>
      <vt:lpstr>BYGDE- or HEMBYGDS-DRÄKT  </vt:lpstr>
      <vt:lpstr>HÄRADS-DRÄKT</vt:lpstr>
      <vt:lpstr>Bild 7</vt:lpstr>
      <vt:lpstr>Bild 8</vt:lpstr>
    </vt:vector>
  </TitlesOfParts>
  <Company>Proaros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Swedish folkdress</dc:title>
  <dc:creator>Helena</dc:creator>
  <cp:lastModifiedBy>Helena</cp:lastModifiedBy>
  <cp:revision>44</cp:revision>
  <dcterms:created xsi:type="dcterms:W3CDTF">2010-10-11T07:46:12Z</dcterms:created>
  <dcterms:modified xsi:type="dcterms:W3CDTF">2010-10-15T11:34:46Z</dcterms:modified>
</cp:coreProperties>
</file>