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C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75AF-57C6-4248-892D-6BF4D1B914BC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5BBFB-9301-4594-BC20-23CF3090385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5BBFB-9301-4594-BC20-23CF30903851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klippt och rundat hör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ätvinklig triangel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ihandsfigu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andsfigu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8D9236-7D01-423E-AD22-D36DB9903BF4}" type="datetimeFigureOut">
              <a:rPr lang="sv-SE" smtClean="0"/>
              <a:pPr/>
              <a:t>2010-02-10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A98092-0B39-46C7-BA9B-67BC8B219329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andsfigu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OmpQ6jZ3W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Västerås – the </a:t>
            </a:r>
            <a:r>
              <a:rPr lang="sv-SE" dirty="0" err="1" smtClean="0"/>
              <a:t>Cucumber</a:t>
            </a:r>
            <a:r>
              <a:rPr lang="sv-SE" dirty="0" smtClean="0"/>
              <a:t>  city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854696" cy="1752600"/>
          </a:xfr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sz="3600" dirty="0" err="1" smtClean="0"/>
              <a:t>Here</a:t>
            </a:r>
            <a:r>
              <a:rPr lang="sv-SE" sz="3600" dirty="0" smtClean="0"/>
              <a:t>  are  </a:t>
            </a:r>
            <a:r>
              <a:rPr lang="sv-SE" sz="3600" dirty="0" err="1" smtClean="0"/>
              <a:t>some</a:t>
            </a:r>
            <a:r>
              <a:rPr lang="sv-SE" sz="3600" dirty="0" smtClean="0"/>
              <a:t>  </a:t>
            </a:r>
            <a:r>
              <a:rPr lang="sv-SE" sz="3600" dirty="0" err="1" smtClean="0"/>
              <a:t>Facts</a:t>
            </a:r>
            <a:r>
              <a:rPr lang="sv-SE" sz="3600" dirty="0" smtClean="0"/>
              <a:t>  </a:t>
            </a:r>
            <a:r>
              <a:rPr lang="sv-SE" sz="3600" dirty="0" err="1" smtClean="0"/>
              <a:t>about</a:t>
            </a:r>
            <a:r>
              <a:rPr lang="sv-SE" sz="3600" dirty="0" smtClean="0"/>
              <a:t> Sala Silver </a:t>
            </a:r>
            <a:r>
              <a:rPr lang="sv-SE" sz="3600" dirty="0" err="1" smtClean="0"/>
              <a:t>Mine</a:t>
            </a:r>
            <a:r>
              <a:rPr lang="sv-SE" sz="3600" dirty="0" smtClean="0"/>
              <a:t>.</a:t>
            </a:r>
          </a:p>
          <a:p>
            <a:pPr algn="ctr"/>
            <a:endParaRPr lang="sv-SE" dirty="0"/>
          </a:p>
        </p:txBody>
      </p:sp>
      <p:pic>
        <p:nvPicPr>
          <p:cNvPr id="4" name="Bildobjekt 3" descr="Gurka 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3357562"/>
            <a:ext cx="2800350" cy="2809875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>
                <a:latin typeface="Castellar" pitchFamily="18" charset="0"/>
              </a:rPr>
              <a:t>SALA SILVER </a:t>
            </a:r>
            <a:r>
              <a:rPr lang="sv-SE" dirty="0" err="1" smtClean="0">
                <a:latin typeface="Castellar" pitchFamily="18" charset="0"/>
              </a:rPr>
              <a:t>mine</a:t>
            </a:r>
            <a:endParaRPr lang="sv-SE" dirty="0">
              <a:latin typeface="Castellar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sv-SE" dirty="0" smtClean="0"/>
              <a:t>Sala silver </a:t>
            </a:r>
            <a:r>
              <a:rPr lang="sv-SE" dirty="0" err="1" smtClean="0"/>
              <a:t>mine</a:t>
            </a:r>
            <a:r>
              <a:rPr lang="sv-SE" dirty="0" smtClean="0"/>
              <a:t> was founded in 1624</a:t>
            </a:r>
          </a:p>
          <a:p>
            <a:pPr>
              <a:buClr>
                <a:schemeClr val="tx1"/>
              </a:buClr>
            </a:pPr>
            <a:r>
              <a:rPr lang="sv-SE" dirty="0" err="1" smtClean="0"/>
              <a:t>Thousands</a:t>
            </a:r>
            <a:r>
              <a:rPr lang="sv-SE" dirty="0" smtClean="0"/>
              <a:t> of  </a:t>
            </a:r>
            <a:r>
              <a:rPr lang="sv-SE" dirty="0" err="1" smtClean="0"/>
              <a:t>workers</a:t>
            </a:r>
            <a:r>
              <a:rPr lang="sv-SE" dirty="0" smtClean="0"/>
              <a:t> </a:t>
            </a:r>
            <a:r>
              <a:rPr lang="sv-SE" dirty="0" err="1" smtClean="0"/>
              <a:t>worked</a:t>
            </a:r>
            <a:r>
              <a:rPr lang="sv-SE" dirty="0" smtClean="0"/>
              <a:t> </a:t>
            </a:r>
            <a:r>
              <a:rPr lang="sv-SE" dirty="0" err="1" smtClean="0"/>
              <a:t>hard</a:t>
            </a:r>
            <a:r>
              <a:rPr lang="sv-SE" dirty="0" smtClean="0"/>
              <a:t>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day</a:t>
            </a:r>
            <a:r>
              <a:rPr lang="sv-SE" dirty="0" smtClean="0"/>
              <a:t> in the </a:t>
            </a:r>
            <a:r>
              <a:rPr lang="sv-SE" dirty="0" err="1" smtClean="0"/>
              <a:t>mine</a:t>
            </a:r>
            <a:endParaRPr lang="sv-SE" dirty="0" smtClean="0"/>
          </a:p>
          <a:p>
            <a:pPr>
              <a:buClr>
                <a:schemeClr val="tx1"/>
              </a:buClr>
            </a:pPr>
            <a:r>
              <a:rPr lang="sv-SE" dirty="0" err="1" smtClean="0"/>
              <a:t>During</a:t>
            </a:r>
            <a:r>
              <a:rPr lang="sv-SE" dirty="0" smtClean="0"/>
              <a:t> a </a:t>
            </a:r>
            <a:r>
              <a:rPr lang="sv-SE" dirty="0" err="1" smtClean="0"/>
              <a:t>long</a:t>
            </a:r>
            <a:r>
              <a:rPr lang="sv-SE" dirty="0" smtClean="0"/>
              <a:t> time Sala silver </a:t>
            </a:r>
            <a:r>
              <a:rPr lang="sv-SE" dirty="0" err="1" smtClean="0"/>
              <a:t>mine</a:t>
            </a:r>
            <a:r>
              <a:rPr lang="sv-SE" dirty="0" smtClean="0"/>
              <a:t> was the </a:t>
            </a:r>
            <a:r>
              <a:rPr lang="sv-SE" dirty="0" err="1" smtClean="0"/>
              <a:t>biggest</a:t>
            </a:r>
            <a:r>
              <a:rPr lang="sv-SE" dirty="0" smtClean="0"/>
              <a:t> </a:t>
            </a:r>
            <a:r>
              <a:rPr lang="sv-SE" dirty="0" err="1" smtClean="0"/>
              <a:t>producer</a:t>
            </a:r>
            <a:r>
              <a:rPr lang="sv-SE" dirty="0" smtClean="0"/>
              <a:t> of silver in Europé</a:t>
            </a:r>
          </a:p>
          <a:p>
            <a:pPr>
              <a:buClr>
                <a:schemeClr val="tx1"/>
              </a:buClr>
            </a:pPr>
            <a:r>
              <a:rPr lang="sv-SE" dirty="0" smtClean="0"/>
              <a:t>The </a:t>
            </a:r>
            <a:r>
              <a:rPr lang="sv-SE" dirty="0" err="1" smtClean="0"/>
              <a:t>mine</a:t>
            </a:r>
            <a:r>
              <a:rPr lang="sv-SE" dirty="0" smtClean="0"/>
              <a:t> was </a:t>
            </a:r>
            <a:r>
              <a:rPr lang="sv-SE" dirty="0" err="1" smtClean="0"/>
              <a:t>open</a:t>
            </a:r>
            <a:r>
              <a:rPr lang="sv-SE" dirty="0" smtClean="0"/>
              <a:t> in 400 </a:t>
            </a:r>
            <a:r>
              <a:rPr lang="sv-SE" dirty="0" err="1" smtClean="0"/>
              <a:t>years</a:t>
            </a:r>
            <a:endParaRPr lang="sv-SE" dirty="0" smtClean="0"/>
          </a:p>
          <a:p>
            <a:pPr>
              <a:buClr>
                <a:schemeClr val="tx1"/>
              </a:buClr>
            </a:pPr>
            <a:r>
              <a:rPr lang="sv-SE" dirty="0" smtClean="0"/>
              <a:t>The silver </a:t>
            </a:r>
            <a:r>
              <a:rPr lang="sv-SE" dirty="0" err="1" smtClean="0"/>
              <a:t>mining</a:t>
            </a:r>
            <a:r>
              <a:rPr lang="sv-SE" dirty="0" smtClean="0"/>
              <a:t> </a:t>
            </a:r>
            <a:r>
              <a:rPr lang="sv-SE" dirty="0" err="1" smtClean="0"/>
              <a:t>closed</a:t>
            </a:r>
            <a:r>
              <a:rPr lang="sv-SE" dirty="0" smtClean="0"/>
              <a:t> in 1908</a:t>
            </a:r>
          </a:p>
          <a:p>
            <a:pPr>
              <a:buClr>
                <a:schemeClr val="tx1"/>
              </a:buClr>
            </a:pPr>
            <a:r>
              <a:rPr lang="sv-SE" dirty="0" err="1" smtClean="0"/>
              <a:t>During</a:t>
            </a:r>
            <a:r>
              <a:rPr lang="sv-SE" dirty="0" smtClean="0"/>
              <a:t> 1540 Sala silver </a:t>
            </a:r>
            <a:r>
              <a:rPr lang="sv-SE" dirty="0" err="1" smtClean="0"/>
              <a:t>mine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produce</a:t>
            </a:r>
            <a:r>
              <a:rPr lang="sv-SE" dirty="0" smtClean="0"/>
              <a:t> up to 3,5 tons of pure silver</a:t>
            </a:r>
          </a:p>
          <a:p>
            <a:pPr>
              <a:buClr>
                <a:schemeClr val="tx1"/>
              </a:buClr>
            </a:pPr>
            <a:r>
              <a:rPr lang="sv-SE" dirty="0" smtClean="0"/>
              <a:t>The </a:t>
            </a:r>
            <a:r>
              <a:rPr lang="sv-SE" dirty="0" err="1" smtClean="0"/>
              <a:t>mine</a:t>
            </a:r>
            <a:r>
              <a:rPr lang="sv-SE" dirty="0" smtClean="0"/>
              <a:t> </a:t>
            </a:r>
            <a:r>
              <a:rPr lang="sv-SE" dirty="0" err="1" smtClean="0"/>
              <a:t>galleries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up </a:t>
            </a:r>
            <a:r>
              <a:rPr lang="sv-SE" dirty="0" smtClean="0"/>
              <a:t>to 20 km </a:t>
            </a:r>
            <a:r>
              <a:rPr lang="sv-SE" dirty="0" err="1" smtClean="0"/>
              <a:t>long</a:t>
            </a:r>
            <a:r>
              <a:rPr lang="sv-SE" dirty="0" smtClean="0"/>
              <a:t>	</a:t>
            </a:r>
          </a:p>
          <a:p>
            <a:pPr>
              <a:buClr>
                <a:schemeClr val="tx1"/>
              </a:buClr>
            </a:pPr>
            <a:r>
              <a:rPr lang="sv-SE" dirty="0" smtClean="0"/>
              <a:t>Sala silver </a:t>
            </a:r>
            <a:r>
              <a:rPr lang="sv-SE" dirty="0" err="1" smtClean="0"/>
              <a:t>mine</a:t>
            </a:r>
            <a:r>
              <a:rPr lang="sv-SE" dirty="0" smtClean="0"/>
              <a:t> has </a:t>
            </a:r>
            <a:r>
              <a:rPr lang="sv-SE" dirty="0" err="1" smtClean="0"/>
              <a:t>one</a:t>
            </a:r>
            <a:r>
              <a:rPr lang="sv-SE" dirty="0" smtClean="0"/>
              <a:t> of the best </a:t>
            </a:r>
            <a:r>
              <a:rPr lang="sv-SE" dirty="0" err="1" smtClean="0"/>
              <a:t>preserved</a:t>
            </a:r>
            <a:r>
              <a:rPr lang="sv-SE" dirty="0" smtClean="0"/>
              <a:t> and </a:t>
            </a:r>
            <a:r>
              <a:rPr lang="sv-SE" dirty="0" err="1" smtClean="0"/>
              <a:t>safest</a:t>
            </a:r>
            <a:r>
              <a:rPr lang="sv-SE" dirty="0" smtClean="0"/>
              <a:t> mind </a:t>
            </a:r>
            <a:r>
              <a:rPr lang="sv-SE" dirty="0" err="1" smtClean="0"/>
              <a:t>environments</a:t>
            </a:r>
            <a:r>
              <a:rPr lang="sv-SE" dirty="0" smtClean="0"/>
              <a:t>.               s</a:t>
            </a:r>
          </a:p>
        </p:txBody>
      </p:sp>
      <p:pic>
        <p:nvPicPr>
          <p:cNvPr id="4" name="Bildobjekt 3" descr="250px-Sala_vape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43304" y="0"/>
            <a:ext cx="2381250" cy="28860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71354 0.4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Sala%20Silvergruva%20Log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2962689" cy="4067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Bildobjekt 4" descr="Sala%20Silvergruva%20Log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44813">
            <a:off x="5025231" y="-15698"/>
            <a:ext cx="2962689" cy="4067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Bildobjekt 6" descr="Sala Silvergruva.jpg"/>
          <p:cNvPicPr>
            <a:picLocks noChangeAspect="1"/>
          </p:cNvPicPr>
          <p:nvPr/>
        </p:nvPicPr>
        <p:blipFill>
          <a:blip r:embed="rId4" cstate="print">
            <a:lum contrast="-5000"/>
          </a:blip>
          <a:stretch>
            <a:fillRect/>
          </a:stretch>
        </p:blipFill>
        <p:spPr>
          <a:xfrm>
            <a:off x="-4214874" y="3870692"/>
            <a:ext cx="4214874" cy="29873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0.0331 C 0.175 0.02152 0.18767 0.01504 0.20017 0.00509 C 0.23298 -0.02107 0.20191 0.00046 0.22639 -0.01598 C 0.23732 -0.0375 0.22465 -0.01667 0.24479 -0.03357 C 0.24809 -0.03612 0.24982 -0.04098 0.25278 -0.04399 C 0.26545 -0.05718 0.27882 -0.06389 0.29219 -0.0757 C 0.30469 -0.08681 0.29739 -0.08125 0.31597 -0.08959 C 0.31857 -0.09074 0.32344 -0.09329 0.32344 -0.09306 C 0.3309 -0.09144 0.34201 -0.0919 0.34757 -0.08264 C 0.35139 -0.07616 0.35573 -0.05209 0.35798 -0.04399 C 0.36458 -0.02107 0.37361 0.01388 0.39219 0.02268 C 0.41458 0.0206 0.44114 0.02152 0.46337 0.01203 C 0.48368 -0.01528 0.45937 0.01388 0.47916 -0.00186 C 0.48107 -0.00348 0.48246 -0.00695 0.48403 -0.00903 C 0.49444 -0.01922 0.50399 -0.02848 0.51597 -0.03357 C 0.53073 -0.05324 0.51597 -0.03704 0.53403 -0.04769 C 0.53732 -0.04931 0.53941 -0.05301 0.54219 -0.05463 C 0.54722 -0.05764 0.55278 -0.05926 0.55798 -0.06158 C 0.56059 -0.06274 0.56337 -0.06389 0.56597 -0.06505 C 0.56857 -0.06621 0.57378 -0.06852 0.57378 -0.06829 C 0.59757 -0.06806 0.70764 -0.08241 0.76337 -0.05811 C 0.77378 -0.03727 0.77309 -0.02755 0.76857 0.00162 C 0.76771 0.00578 0.76476 0.00833 0.76337 0.01203 C 0.76215 0.01527 0.76215 0.01967 0.76059 0.02268 C 0.75833 0.02685 0.75555 0.03009 0.75278 0.0331 C 0.74739 0.03819 0.73663 0.04722 0.73663 0.04745 C 0.72448 0.04583 0.70972 0.05046 0.70017 0.04004 C 0.69757 0.0375 0.69722 0.03263 0.69479 0.02963 C 0.69271 0.02662 0.68941 0.025 0.68663 0.02268 C 0.68194 0.0125 0.67587 0.00463 0.67118 -0.00556 C 0.67187 -0.01019 0.67066 -0.01644 0.67378 -0.01945 C 0.68073 -0.02709 0.70694 -0.01991 0.71059 -0.01945 C 0.70972 -0.01598 0.71024 -0.01112 0.70798 -0.00903 C 0.70347 -0.00463 0.69219 -0.00186 0.69219 -0.00162 C 0.68281 -0.00602 0.68628 -0.00301 0.68142 -0.00903 " pathEditMode="relative" rAng="0" ptsTypes="ffffffffffffffffff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Shacks</a:t>
            </a:r>
            <a:r>
              <a:rPr lang="sv-SE" dirty="0" smtClean="0"/>
              <a:t> in Sala silver </a:t>
            </a:r>
            <a:r>
              <a:rPr lang="sv-SE" dirty="0" err="1" smtClean="0"/>
              <a:t>mine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smtClean="0"/>
              <a:t>The </a:t>
            </a:r>
            <a:r>
              <a:rPr lang="sv-SE" dirty="0" err="1" smtClean="0"/>
              <a:t>deepest</a:t>
            </a:r>
            <a:r>
              <a:rPr lang="sv-SE" dirty="0" smtClean="0"/>
              <a:t> schack in the </a:t>
            </a:r>
            <a:r>
              <a:rPr lang="sv-SE" dirty="0" err="1" smtClean="0"/>
              <a:t>mine</a:t>
            </a:r>
            <a:r>
              <a:rPr lang="sv-SE" dirty="0" smtClean="0"/>
              <a:t> is karl schack.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err="1" smtClean="0"/>
              <a:t>Every</a:t>
            </a:r>
            <a:r>
              <a:rPr lang="sv-SE" dirty="0" smtClean="0"/>
              <a:t> schack is </a:t>
            </a:r>
            <a:r>
              <a:rPr lang="sv-SE" dirty="0" err="1" smtClean="0"/>
              <a:t>named</a:t>
            </a:r>
            <a:r>
              <a:rPr lang="sv-SE" dirty="0" smtClean="0"/>
              <a:t> after </a:t>
            </a:r>
            <a:r>
              <a:rPr lang="sv-SE" dirty="0" err="1" smtClean="0"/>
              <a:t>famous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in Sweden.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smtClean="0"/>
              <a:t>The </a:t>
            </a:r>
            <a:r>
              <a:rPr lang="sv-SE" dirty="0" err="1" smtClean="0"/>
              <a:t>famous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are </a:t>
            </a:r>
            <a:r>
              <a:rPr lang="sv-SE" dirty="0" err="1" smtClean="0"/>
              <a:t>royalties</a:t>
            </a:r>
            <a:endParaRPr lang="sv-SE" dirty="0" smtClean="0"/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smtClean="0"/>
              <a:t>The karl schack is 318m </a:t>
            </a:r>
            <a:r>
              <a:rPr lang="sv-SE" dirty="0" err="1" smtClean="0"/>
              <a:t>deep</a:t>
            </a:r>
            <a:r>
              <a:rPr lang="sv-SE" dirty="0" smtClean="0"/>
              <a:t>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smtClean="0"/>
              <a:t>A </a:t>
            </a:r>
            <a:r>
              <a:rPr lang="sv-SE" dirty="0" err="1" smtClean="0"/>
              <a:t>couple</a:t>
            </a:r>
            <a:r>
              <a:rPr lang="sv-SE" dirty="0" smtClean="0"/>
              <a:t> of the </a:t>
            </a:r>
            <a:r>
              <a:rPr lang="sv-SE" dirty="0" err="1" smtClean="0"/>
              <a:t>names</a:t>
            </a:r>
            <a:r>
              <a:rPr lang="sv-SE" dirty="0" smtClean="0"/>
              <a:t> is </a:t>
            </a:r>
            <a:r>
              <a:rPr lang="sv-SE" dirty="0" err="1" smtClean="0"/>
              <a:t>queen</a:t>
            </a:r>
            <a:r>
              <a:rPr lang="sv-SE" dirty="0" smtClean="0"/>
              <a:t> Christina Gustav the </a:t>
            </a:r>
            <a:r>
              <a:rPr lang="sv-SE" dirty="0" err="1" smtClean="0"/>
              <a:t>third</a:t>
            </a:r>
            <a:r>
              <a:rPr lang="sv-SE" dirty="0" smtClean="0"/>
              <a:t> and </a:t>
            </a:r>
            <a:r>
              <a:rPr lang="sv-SE" dirty="0" err="1" smtClean="0"/>
              <a:t>king</a:t>
            </a:r>
            <a:r>
              <a:rPr lang="sv-SE" dirty="0" smtClean="0"/>
              <a:t> Karl.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err="1" smtClean="0"/>
              <a:t>There</a:t>
            </a:r>
            <a:r>
              <a:rPr lang="sv-SE" dirty="0" smtClean="0"/>
              <a:t> are </a:t>
            </a:r>
            <a:r>
              <a:rPr lang="sv-SE" dirty="0" err="1" smtClean="0"/>
              <a:t>many</a:t>
            </a:r>
            <a:r>
              <a:rPr lang="sv-SE" dirty="0" smtClean="0"/>
              <a:t> elevators in the </a:t>
            </a:r>
            <a:r>
              <a:rPr lang="sv-SE" dirty="0" err="1" smtClean="0"/>
              <a:t>mine</a:t>
            </a:r>
            <a:r>
              <a:rPr lang="sv-SE" dirty="0" smtClean="0"/>
              <a:t>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sv-SE" dirty="0" smtClean="0"/>
              <a:t>The elevators </a:t>
            </a:r>
            <a:r>
              <a:rPr lang="sv-SE" dirty="0" err="1" smtClean="0"/>
              <a:t>take</a:t>
            </a:r>
            <a:r>
              <a:rPr lang="sv-SE" dirty="0" smtClean="0"/>
              <a:t> you to the different </a:t>
            </a:r>
            <a:r>
              <a:rPr lang="sv-SE" dirty="0" err="1" smtClean="0"/>
              <a:t>shacks</a:t>
            </a:r>
            <a:r>
              <a:rPr lang="sv-SE" dirty="0" smtClean="0"/>
              <a:t> in the </a:t>
            </a:r>
            <a:r>
              <a:rPr lang="sv-SE" dirty="0" err="1" smtClean="0"/>
              <a:t>mine</a:t>
            </a:r>
            <a:r>
              <a:rPr lang="sv-SE" dirty="0" smtClean="0"/>
              <a:t>.                               M</a:t>
            </a:r>
            <a:endParaRPr lang="sv-SE" dirty="0"/>
          </a:p>
        </p:txBody>
      </p:sp>
      <p:pic>
        <p:nvPicPr>
          <p:cNvPr id="4" name="Bildobjekt 3" descr="SALA S GRUV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3876675"/>
            <a:ext cx="3810000" cy="2981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5.92593E-6 L -0.62204 -0.0106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Pure </a:t>
            </a:r>
            <a:r>
              <a:rPr lang="sv-SE" dirty="0" err="1" smtClean="0"/>
              <a:t>facts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the </a:t>
            </a:r>
            <a:r>
              <a:rPr lang="sv-SE" dirty="0" err="1" smtClean="0"/>
              <a:t>mine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In 1950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excavations</a:t>
            </a:r>
            <a:r>
              <a:rPr lang="sv-SE" dirty="0" smtClean="0"/>
              <a:t> in the </a:t>
            </a:r>
            <a:r>
              <a:rPr lang="sv-SE" dirty="0" err="1" smtClean="0"/>
              <a:t>mine</a:t>
            </a:r>
            <a:r>
              <a:rPr lang="sv-SE" dirty="0" smtClean="0"/>
              <a:t>, and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found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house </a:t>
            </a:r>
            <a:r>
              <a:rPr lang="sv-SE" dirty="0" err="1" smtClean="0"/>
              <a:t>walls</a:t>
            </a:r>
            <a:r>
              <a:rPr lang="sv-SE" dirty="0" smtClean="0"/>
              <a:t>. </a:t>
            </a:r>
          </a:p>
          <a:p>
            <a:pPr>
              <a:buNone/>
            </a:pPr>
            <a:r>
              <a:rPr lang="sv-SE" dirty="0" smtClean="0"/>
              <a:t>The scientists </a:t>
            </a:r>
            <a:r>
              <a:rPr lang="sv-SE" dirty="0" err="1" smtClean="0"/>
              <a:t>thought</a:t>
            </a:r>
            <a:r>
              <a:rPr lang="sv-SE" dirty="0" smtClean="0"/>
              <a:t> that the </a:t>
            </a:r>
            <a:r>
              <a:rPr lang="sv-SE" dirty="0" err="1" smtClean="0"/>
              <a:t>people</a:t>
            </a:r>
            <a:r>
              <a:rPr lang="sv-SE" dirty="0" smtClean="0"/>
              <a:t> </a:t>
            </a:r>
            <a:r>
              <a:rPr lang="sv-SE" dirty="0" err="1" smtClean="0"/>
              <a:t>lived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under the time that Sala silver </a:t>
            </a:r>
            <a:r>
              <a:rPr lang="sv-SE" dirty="0" err="1" smtClean="0"/>
              <a:t>mine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mining</a:t>
            </a:r>
            <a:r>
              <a:rPr lang="sv-SE" dirty="0" smtClean="0"/>
              <a:t> silver.</a:t>
            </a:r>
          </a:p>
          <a:p>
            <a:pPr>
              <a:buNone/>
            </a:pPr>
            <a:r>
              <a:rPr lang="sv-SE" dirty="0" smtClean="0"/>
              <a:t>The </a:t>
            </a:r>
            <a:r>
              <a:rPr lang="sv-SE" dirty="0" err="1" smtClean="0"/>
              <a:t>people</a:t>
            </a:r>
            <a:r>
              <a:rPr lang="sv-SE" dirty="0" smtClean="0"/>
              <a:t> in the </a:t>
            </a:r>
            <a:r>
              <a:rPr lang="sv-SE" dirty="0" err="1" smtClean="0"/>
              <a:t>mine</a:t>
            </a:r>
            <a:r>
              <a:rPr lang="sv-SE" dirty="0" smtClean="0"/>
              <a:t> drank </a:t>
            </a:r>
            <a:r>
              <a:rPr lang="sv-SE" dirty="0" err="1" smtClean="0"/>
              <a:t>alot</a:t>
            </a:r>
            <a:r>
              <a:rPr lang="sv-SE" dirty="0" smtClean="0"/>
              <a:t>,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drink up to 70 </a:t>
            </a:r>
            <a:r>
              <a:rPr lang="sv-SE" dirty="0" err="1" smtClean="0"/>
              <a:t>barrels</a:t>
            </a:r>
            <a:r>
              <a:rPr lang="sv-SE" dirty="0" smtClean="0"/>
              <a:t> per </a:t>
            </a:r>
            <a:r>
              <a:rPr lang="sv-SE" dirty="0" err="1" smtClean="0"/>
              <a:t>week</a:t>
            </a:r>
            <a:r>
              <a:rPr lang="sv-SE" dirty="0" smtClean="0"/>
              <a:t>.</a:t>
            </a:r>
          </a:p>
          <a:p>
            <a:pPr>
              <a:buNone/>
            </a:pPr>
            <a:r>
              <a:rPr lang="sv-SE" dirty="0" smtClean="0"/>
              <a:t>And the </a:t>
            </a:r>
            <a:r>
              <a:rPr lang="sv-SE" dirty="0" err="1" smtClean="0"/>
              <a:t>year</a:t>
            </a:r>
            <a:r>
              <a:rPr lang="sv-SE" dirty="0" smtClean="0"/>
              <a:t> after that the </a:t>
            </a:r>
            <a:r>
              <a:rPr lang="sv-SE" dirty="0" err="1" smtClean="0"/>
              <a:t>people</a:t>
            </a:r>
            <a:r>
              <a:rPr lang="sv-SE" dirty="0" smtClean="0"/>
              <a:t> in the </a:t>
            </a:r>
            <a:r>
              <a:rPr lang="sv-SE" dirty="0" err="1" smtClean="0"/>
              <a:t>village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drink up to 110 </a:t>
            </a:r>
            <a:r>
              <a:rPr lang="sv-SE" dirty="0" err="1" smtClean="0"/>
              <a:t>barrels</a:t>
            </a:r>
            <a:r>
              <a:rPr lang="sv-SE" dirty="0" smtClean="0"/>
              <a:t> per </a:t>
            </a:r>
            <a:r>
              <a:rPr lang="sv-SE" dirty="0" err="1" smtClean="0"/>
              <a:t>week</a:t>
            </a:r>
            <a:r>
              <a:rPr lang="sv-SE" dirty="0" smtClean="0"/>
              <a:t>.</a:t>
            </a:r>
          </a:p>
          <a:p>
            <a:pPr>
              <a:buNone/>
            </a:pPr>
            <a:r>
              <a:rPr lang="sv-SE" dirty="0" err="1" smtClean="0"/>
              <a:t>But</a:t>
            </a:r>
            <a:r>
              <a:rPr lang="sv-SE" dirty="0" smtClean="0"/>
              <a:t> the </a:t>
            </a:r>
            <a:r>
              <a:rPr lang="sv-SE" dirty="0" err="1" smtClean="0"/>
              <a:t>village</a:t>
            </a:r>
            <a:r>
              <a:rPr lang="sv-SE" dirty="0" smtClean="0"/>
              <a:t> </a:t>
            </a:r>
            <a:r>
              <a:rPr lang="sv-SE" dirty="0" err="1" smtClean="0"/>
              <a:t>growed</a:t>
            </a:r>
            <a:r>
              <a:rPr lang="sv-SE" dirty="0" smtClean="0"/>
              <a:t> and </a:t>
            </a:r>
            <a:r>
              <a:rPr lang="sv-SE" dirty="0" err="1" smtClean="0"/>
              <a:t>became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peoples</a:t>
            </a:r>
            <a:r>
              <a:rPr lang="sv-SE" dirty="0" smtClean="0"/>
              <a:t> the </a:t>
            </a:r>
            <a:r>
              <a:rPr lang="sv-SE" dirty="0" err="1" smtClean="0"/>
              <a:t>year</a:t>
            </a:r>
            <a:r>
              <a:rPr lang="sv-SE" dirty="0" smtClean="0"/>
              <a:t> after.                      S</a:t>
            </a:r>
            <a:endParaRPr lang="sv-SE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V I D E 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hlinkClick r:id="rId2" tooltip="SALA SILVER GRUVA"/>
              </a:rPr>
              <a:t>http://www.youtube.com/watch?v=QOmpQ6jZ3Ws</a:t>
            </a:r>
            <a:endParaRPr lang="sv-SE" dirty="0"/>
          </a:p>
        </p:txBody>
      </p:sp>
      <p:sp>
        <p:nvSpPr>
          <p:cNvPr id="6" name="5-udd 5"/>
          <p:cNvSpPr/>
          <p:nvPr/>
        </p:nvSpPr>
        <p:spPr>
          <a:xfrm>
            <a:off x="6072198" y="285728"/>
            <a:ext cx="1643074" cy="135732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MADE BY :</a:t>
            </a:r>
            <a:endParaRPr lang="sv-SE" dirty="0"/>
          </a:p>
        </p:txBody>
      </p:sp>
      <p:pic>
        <p:nvPicPr>
          <p:cNvPr id="4" name="Platshållare för innehåll 3" descr="MAttias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4876800" y="857232"/>
            <a:ext cx="4876800" cy="1714512"/>
          </a:xfrm>
        </p:spPr>
      </p:pic>
      <p:pic>
        <p:nvPicPr>
          <p:cNvPr id="5" name="Bildobjekt 4" descr="Serm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857784" y="2500306"/>
            <a:ext cx="4857784" cy="1643074"/>
          </a:xfrm>
          <a:prstGeom prst="rect">
            <a:avLst/>
          </a:prstGeom>
        </p:spPr>
      </p:pic>
      <p:pic>
        <p:nvPicPr>
          <p:cNvPr id="6" name="Bildobjekt 5" descr="Oska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4876800" y="4000504"/>
            <a:ext cx="4876800" cy="1857388"/>
          </a:xfrm>
          <a:prstGeom prst="rect">
            <a:avLst/>
          </a:prstGeom>
        </p:spPr>
      </p:pic>
      <p:pic>
        <p:nvPicPr>
          <p:cNvPr id="7" name="Bildobjekt 6" descr="JOEL BECKER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5081606" y="5815010"/>
            <a:ext cx="5081606" cy="208598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1.73472E-18 L 0.61424 0.1469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58282 0.02106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58264 -0.10509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C 0.01424 -0.01852 -0.00469 0.00394 0.0132 -0.01042 C 0.01545 -0.01227 0.01632 -0.01574 0.01858 -0.01759 C 0.02257 -0.02083 0.03681 -0.02384 0.03958 -0.02454 C 0.06493 -0.04699 0.02448 -0.01296 0.06059 -0.03495 C 0.06632 -0.03843 0.07118 -0.04444 0.07639 -0.04907 C 0.07882 -0.05139 0.0816 -0.0537 0.08403 -0.05602 C 0.08663 -0.05833 0.09219 -0.06319 0.09219 -0.06319 C 0.10226 -0.0831 0.11632 -0.09907 0.12639 -0.11921 C 0.12726 -0.12384 0.12778 -0.1287 0.12882 -0.13333 C 0.13038 -0.14051 0.1342 -0.1544 0.1342 -0.1544 C 0.13438 -0.15324 0.13785 -0.1081 0.13941 -0.10162 C 0.14202 -0.0919 0.1474 -0.08356 0.14983 -0.07361 C 0.15156 -0.06667 0.15347 -0.05949 0.15538 -0.05255 C 0.15747 -0.04421 0.15938 -0.02662 0.16563 -0.02106 C 0.16858 -0.01829 0.17292 -0.01875 0.17639 -0.01759 C 0.21528 -0.0206 0.21806 -0.00903 0.2342 -0.04213 C 0.2349 -0.05856 0.2349 -0.075 0.23681 -0.0912 C 0.23785 -0.09861 0.24219 -0.11227 0.24219 -0.11227 C 0.24636 -0.10278 0.25208 -0.09444 0.25538 -0.08426 C 0.25903 -0.07315 0.26024 -0.06065 0.2632 -0.04907 C 0.26563 -0.03819 0.2757 -0.01134 0.28142 -7.40741E-7 C 0.28889 0.03056 0.30799 0.0162 0.3316 0.01412 C 0.33403 0.01296 0.33698 0.0125 0.33958 0.01065 C 0.34167 0.00903 0.34254 0.00486 0.34462 0.00347 C 0.34965 0.00023 0.36059 -0.00347 0.36059 -0.00347 C 0.37066 -0.01343 0.37413 -0.01898 0.3816 -0.03148 C 0.3882 -0.04236 0.38698 -0.03495 0.39219 -0.04907 C 0.4033 -0.0794 0.3842 -0.03819 0.4 -0.07014 C 0.40087 -0.07593 0.40174 -0.08194 0.40278 -0.08773 C 0.4033 -0.0912 0.40504 -0.10185 0.40521 -0.09815 C 0.40764 -0.07477 0.40313 -0.01921 0.4132 0.00718 C 0.41615 0.01505 0.42431 0.02523 0.42899 0.03171 C 0.42986 0.03519 0.42917 0.04028 0.43142 0.04213 C 0.43629 0.0456 0.44202 0.0456 0.4474 0.0456 C 0.46493 0.0456 0.48247 0.04329 0.49983 0.04213 C 0.51927 0.03357 0.51024 0.03704 0.52622 0.03171 C 0.54479 0.00648 0.51285 0.04861 0.54202 0.01759 C 0.55504 0.00394 0.56163 -0.01111 0.57118 -0.02801 C 0.57309 -0.03866 0.57708 -0.04861 0.57899 -0.05949 C 0.58038 -0.06875 0.58004 -0.07847 0.5816 -0.08773 C 0.58299 -0.09722 0.58698 -0.11574 0.58698 -0.11574 C 0.58785 -0.10393 0.58837 -0.09236 0.58958 -0.08055 C 0.59011 -0.07245 0.59063 -0.06412 0.59202 -0.05602 C 0.59583 -0.0338 0.60313 -0.01134 0.60781 0.01065 C 0.60955 0.01782 0.6092 0.02662 0.6132 0.03171 C 0.62031 0.0412 0.61597 0.0375 0.62622 0.04213 C 0.63403 0.04097 0.64202 0.04074 0.65 0.03866 C 0.6658 0.03449 0.67934 0.02269 0.69462 0.01759 C 0.71302 0.00162 0.68958 0.02014 0.72101 0.00718 C 0.72587 0.00532 0.73403 -0.00648 0.73698 -0.01042 C 0.73872 -0.01736 0.74045 -0.02454 0.74219 -0.03148 C 0.74462 -0.04143 0.75278 -0.05949 0.75278 -0.05949 C 0.75365 -0.08403 0.74827 -0.11065 0.75521 -0.13333 C 0.76024 -0.14861 0.75886 -0.10069 0.76059 -0.08426 C 0.76129 -0.07569 0.76424 -0.06782 0.7658 -0.05949 C 0.76667 -0.03843 0.76702 -0.01736 0.76858 0.00347 C 0.76997 0.02292 0.79913 0.02616 0.81059 0.03171 C 0.85538 0.02963 0.87396 0.03565 0.90781 0.02107 C 0.92813 0.00324 0.91754 0.00857 0.93958 0.00347 C 0.95417 -0.00625 0.96736 -0.01597 0.97899 -0.03148 C 0.98229 -0.04074 0.99028 -0.04907 0.98958 -0.05949 C 0.98872 -0.07014 0.98906 -0.08102 0.98698 -0.0912 C 0.98611 -0.09444 0.98316 -0.0956 0.9816 -0.09815 C 0.96858 -0.1213 0.95955 -0.14699 0.93698 -0.1544 C 0.92708 -0.16713 0.93681 -0.15694 0.92118 -0.16481 C 0.91754 -0.16667 0.91406 -0.17014 0.91059 -0.17199 C 0.90469 -0.175 0.89827 -0.17616 0.89202 -0.17893 C 0.86389 -0.17616 0.85347 -0.18264 0.83941 -0.1544 C 0.83872 -0.14977 0.83802 -0.14491 0.83698 -0.14028 C 0.83524 -0.1331 0.83142 -0.11921 0.83142 -0.11921 C 0.83316 -0.09074 0.83004 -0.04977 0.84983 -0.03148 C 0.91754 -0.03588 0.90938 -0.01898 0.90278 -0.11227 C 0.90261 -0.11597 0.90087 -0.11921 0.89983 -0.12268 C 0.85712 -0.11944 0.84549 -0.13542 0.85278 -0.08426 C 0.8533 -0.08055 0.85452 -0.07708 0.85538 -0.07361 C 0.8632 -0.07477 0.87222 -0.07153 0.87899 -0.07708 C 0.89115 -0.08727 0.86997 -0.09468 0.86563 -0.09468 " pathEditMode="relative" ptsTypes="fffffffffff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263</Words>
  <Application>Microsoft Office PowerPoint</Application>
  <PresentationFormat>Bildspel på skärmen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Flöde</vt:lpstr>
      <vt:lpstr>Västerås – the Cucumber  city</vt:lpstr>
      <vt:lpstr>SALA SILVER mine</vt:lpstr>
      <vt:lpstr>Bild 3</vt:lpstr>
      <vt:lpstr>Shacks in Sala silver mine.</vt:lpstr>
      <vt:lpstr>Pure facts about the mine</vt:lpstr>
      <vt:lpstr>V I D E O</vt:lpstr>
      <vt:lpstr>MADE BY :</vt:lpstr>
    </vt:vector>
  </TitlesOfParts>
  <Company>Proaros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Västerås – the Cucumber  city</dc:title>
  <dc:creator>Mattias</dc:creator>
  <cp:lastModifiedBy>Mattias</cp:lastModifiedBy>
  <cp:revision>35</cp:revision>
  <dcterms:created xsi:type="dcterms:W3CDTF">2010-02-02T08:45:33Z</dcterms:created>
  <dcterms:modified xsi:type="dcterms:W3CDTF">2010-02-10T11:48:53Z</dcterms:modified>
</cp:coreProperties>
</file>